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ntonio Bold" panose="020B0604020202020204" charset="0"/>
      <p:regular r:id="rId29"/>
    </p:embeddedFont>
    <p:embeddedFont>
      <p:font typeface="Bricolage Grotesque Bold" panose="020B0604020202020204" charset="0"/>
      <p:regular r:id="rId30"/>
    </p:embeddedFont>
    <p:embeddedFont>
      <p:font typeface="Canva Sans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Cinzel Bold" panose="020B0604020202020204" charset="0"/>
      <p:regular r:id="rId33"/>
    </p:embeddedFont>
    <p:embeddedFont>
      <p:font typeface="Montserrat" panose="00000500000000000000" pitchFamily="2" charset="0"/>
      <p:regular r:id="rId34"/>
    </p:embeddedFont>
    <p:embeddedFont>
      <p:font typeface="Montserrat Bold" panose="00000800000000000000" charset="0"/>
      <p:regular r:id="rId35"/>
    </p:embeddedFont>
    <p:embeddedFont>
      <p:font typeface="Poppins" panose="00000500000000000000" pitchFamily="2" charset="0"/>
      <p:regular r:id="rId36"/>
    </p:embeddedFont>
    <p:embeddedFont>
      <p:font typeface="Poppins Bold" panose="00000800000000000000" charset="0"/>
      <p:regular r:id="rId37"/>
    </p:embeddedFont>
    <p:embeddedFont>
      <p:font typeface="Roca Two Bold" panose="020B0604020202020204" charset="0"/>
      <p:regular r:id="rId38"/>
    </p:embeddedFont>
    <p:embeddedFont>
      <p:font typeface="TT Norms" panose="020B0604020202020204" charset="0"/>
      <p:regular r:id="rId39"/>
    </p:embeddedFont>
    <p:embeddedFont>
      <p:font typeface="TT Norms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956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0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7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34500" y="-443877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24952" y="36798"/>
              <a:ext cx="762896" cy="674402"/>
            </a:xfrm>
            <a:custGeom>
              <a:avLst/>
              <a:gdLst/>
              <a:ahLst/>
              <a:cxnLst/>
              <a:rect l="l" t="t" r="r" b="b"/>
              <a:pathLst>
                <a:path w="762896" h="674402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F12711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90000"/>
                  </a:srgbClr>
                </a:gs>
                <a:gs pos="100000">
                  <a:srgbClr val="CB6CE6">
                    <a:alpha val="9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779036" y="882162"/>
            <a:ext cx="7486261" cy="6878003"/>
          </a:xfrm>
          <a:custGeom>
            <a:avLst/>
            <a:gdLst/>
            <a:ahLst/>
            <a:cxnLst/>
            <a:rect l="l" t="t" r="r" b="b"/>
            <a:pathLst>
              <a:path w="7486261" h="6878003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3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gradFill rotWithShape="1">
              <a:gsLst>
                <a:gs pos="0">
                  <a:srgbClr val="EB4B3F">
                    <a:alpha val="100000"/>
                  </a:srgbClr>
                </a:gs>
                <a:gs pos="100000">
                  <a:srgbClr val="5B8AC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63840" y="1560644"/>
            <a:ext cx="10502693" cy="7307231"/>
            <a:chOff x="0" y="0"/>
            <a:chExt cx="1003955" cy="698500"/>
          </a:xfrm>
        </p:grpSpPr>
        <p:sp>
          <p:nvSpPr>
            <p:cNvPr id="27" name="Freeform 27"/>
            <p:cNvSpPr/>
            <p:nvPr/>
          </p:nvSpPr>
          <p:spPr>
            <a:xfrm>
              <a:off x="4246" y="0"/>
              <a:ext cx="995462" cy="698500"/>
            </a:xfrm>
            <a:custGeom>
              <a:avLst/>
              <a:gdLst/>
              <a:ahLst/>
              <a:cxnLst/>
              <a:rect l="l" t="t" r="r" b="b"/>
              <a:pathLst>
                <a:path w="995462" h="698500">
                  <a:moveTo>
                    <a:pt x="988588" y="368364"/>
                  </a:moveTo>
                  <a:lnTo>
                    <a:pt x="807630" y="679386"/>
                  </a:lnTo>
                  <a:cubicBezTo>
                    <a:pt x="800745" y="691220"/>
                    <a:pt x="788086" y="698500"/>
                    <a:pt x="774395" y="698500"/>
                  </a:cubicBezTo>
                  <a:lnTo>
                    <a:pt x="221068" y="698500"/>
                  </a:lnTo>
                  <a:cubicBezTo>
                    <a:pt x="207377" y="698500"/>
                    <a:pt x="194718" y="691220"/>
                    <a:pt x="187833" y="679386"/>
                  </a:cubicBezTo>
                  <a:lnTo>
                    <a:pt x="6875" y="368364"/>
                  </a:lnTo>
                  <a:cubicBezTo>
                    <a:pt x="0" y="356549"/>
                    <a:pt x="0" y="341951"/>
                    <a:pt x="6875" y="330136"/>
                  </a:cubicBezTo>
                  <a:lnTo>
                    <a:pt x="187833" y="19114"/>
                  </a:lnTo>
                  <a:cubicBezTo>
                    <a:pt x="194718" y="7280"/>
                    <a:pt x="207377" y="0"/>
                    <a:pt x="221068" y="0"/>
                  </a:cubicBezTo>
                  <a:lnTo>
                    <a:pt x="774395" y="0"/>
                  </a:lnTo>
                  <a:cubicBezTo>
                    <a:pt x="788086" y="0"/>
                    <a:pt x="800745" y="7280"/>
                    <a:pt x="807630" y="19114"/>
                  </a:cubicBezTo>
                  <a:lnTo>
                    <a:pt x="988588" y="330136"/>
                  </a:lnTo>
                  <a:cubicBezTo>
                    <a:pt x="995463" y="341951"/>
                    <a:pt x="995463" y="356549"/>
                    <a:pt x="988588" y="368364"/>
                  </a:cubicBezTo>
                  <a:close/>
                </a:path>
              </a:pathLst>
            </a:custGeom>
            <a:blipFill>
              <a:blip r:embed="rId11"/>
              <a:stretch>
                <a:fillRect l="-2760" r="-276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28" name="Freeform 28"/>
          <p:cNvSpPr/>
          <p:nvPr/>
        </p:nvSpPr>
        <p:spPr>
          <a:xfrm>
            <a:off x="1144947" y="834242"/>
            <a:ext cx="1719517" cy="1421228"/>
          </a:xfrm>
          <a:custGeom>
            <a:avLst/>
            <a:gdLst/>
            <a:ahLst/>
            <a:cxnLst/>
            <a:rect l="l" t="t" r="r" b="b"/>
            <a:pathLst>
              <a:path w="1719517" h="1421228">
                <a:moveTo>
                  <a:pt x="0" y="0"/>
                </a:moveTo>
                <a:lnTo>
                  <a:pt x="1719517" y="0"/>
                </a:lnTo>
                <a:lnTo>
                  <a:pt x="1719517" y="1421228"/>
                </a:lnTo>
                <a:lnTo>
                  <a:pt x="0" y="1421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96" r="-49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100081" y="1005292"/>
            <a:ext cx="730186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5000" b="1" dirty="0">
                <a:solidFill>
                  <a:srgbClr val="3B7EC4"/>
                </a:solidFill>
                <a:latin typeface="Roca Two Bold"/>
                <a:ea typeface="Roca Two Bold"/>
                <a:cs typeface="Roca Two Bold"/>
                <a:sym typeface="Roca Two Bold"/>
              </a:rPr>
              <a:t>PREMIER UNIVERSITY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7725" y="3790950"/>
            <a:ext cx="8691239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Eye Disease Detection and Classification Using Deep Learning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00081" y="1741892"/>
            <a:ext cx="7301860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3999" b="1" dirty="0">
                <a:solidFill>
                  <a:srgbClr val="3B7EC4"/>
                </a:solidFill>
                <a:latin typeface="Roca Two Bold"/>
                <a:ea typeface="Roca Two Bold"/>
                <a:cs typeface="Roca Two Bold"/>
                <a:sym typeface="Roca Two Bold"/>
              </a:rPr>
              <a:t>CHATTOGRAM</a:t>
            </a:r>
          </a:p>
        </p:txBody>
      </p:sp>
      <p:sp>
        <p:nvSpPr>
          <p:cNvPr id="32" name="Freeform 32"/>
          <p:cNvSpPr/>
          <p:nvPr/>
        </p:nvSpPr>
        <p:spPr>
          <a:xfrm>
            <a:off x="971944" y="7916030"/>
            <a:ext cx="793131" cy="793131"/>
          </a:xfrm>
          <a:custGeom>
            <a:avLst/>
            <a:gdLst/>
            <a:ahLst/>
            <a:cxnLst/>
            <a:rect l="l" t="t" r="r" b="b"/>
            <a:pathLst>
              <a:path w="793131" h="793131">
                <a:moveTo>
                  <a:pt x="0" y="0"/>
                </a:moveTo>
                <a:lnTo>
                  <a:pt x="793131" y="0"/>
                </a:lnTo>
                <a:lnTo>
                  <a:pt x="793131" y="793131"/>
                </a:lnTo>
                <a:lnTo>
                  <a:pt x="0" y="7931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888900" y="8218033"/>
            <a:ext cx="4547707" cy="45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902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puc.ac.bd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88900" y="7949622"/>
            <a:ext cx="3942999" cy="2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9"/>
              </a:lnSpc>
            </a:pPr>
            <a:r>
              <a:rPr lang="en-US" sz="185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Visit Our Website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95071" y="1768608"/>
            <a:ext cx="7610078" cy="3576737"/>
          </a:xfrm>
          <a:custGeom>
            <a:avLst/>
            <a:gdLst/>
            <a:ahLst/>
            <a:cxnLst/>
            <a:rect l="l" t="t" r="r" b="b"/>
            <a:pathLst>
              <a:path w="7610078" h="3576737">
                <a:moveTo>
                  <a:pt x="0" y="0"/>
                </a:moveTo>
                <a:lnTo>
                  <a:pt x="7610077" y="0"/>
                </a:lnTo>
                <a:lnTo>
                  <a:pt x="7610077" y="3576736"/>
                </a:lnTo>
                <a:lnTo>
                  <a:pt x="0" y="357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331" y="5670915"/>
            <a:ext cx="7994740" cy="3777515"/>
          </a:xfrm>
          <a:custGeom>
            <a:avLst/>
            <a:gdLst/>
            <a:ahLst/>
            <a:cxnLst/>
            <a:rect l="l" t="t" r="r" b="b"/>
            <a:pathLst>
              <a:path w="7994740" h="3777515">
                <a:moveTo>
                  <a:pt x="0" y="0"/>
                </a:moveTo>
                <a:lnTo>
                  <a:pt x="7994740" y="0"/>
                </a:lnTo>
                <a:lnTo>
                  <a:pt x="7994740" y="3777514"/>
                </a:lnTo>
                <a:lnTo>
                  <a:pt x="0" y="377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42097" y="452437"/>
            <a:ext cx="710594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45374" y="3170896"/>
            <a:ext cx="2704654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021B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Loss curve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80516" y="7173592"/>
            <a:ext cx="4008239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021B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 Curve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79906" y="1688199"/>
            <a:ext cx="9528188" cy="8134690"/>
          </a:xfrm>
          <a:custGeom>
            <a:avLst/>
            <a:gdLst/>
            <a:ahLst/>
            <a:cxnLst/>
            <a:rect l="l" t="t" r="r" b="b"/>
            <a:pathLst>
              <a:path w="9528188" h="8134690">
                <a:moveTo>
                  <a:pt x="0" y="0"/>
                </a:moveTo>
                <a:lnTo>
                  <a:pt x="9528188" y="0"/>
                </a:lnTo>
                <a:lnTo>
                  <a:pt x="9528188" y="8134690"/>
                </a:lnTo>
                <a:lnTo>
                  <a:pt x="0" y="8134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2097" y="452437"/>
            <a:ext cx="710594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>
                <a:solidFill>
                  <a:srgbClr val="F1271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Confusion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0279" y="2942682"/>
            <a:ext cx="6331821" cy="163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 b="1">
                <a:solidFill>
                  <a:srgbClr val="081B85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Accuracy</a:t>
            </a:r>
          </a:p>
          <a:p>
            <a:pPr algn="l">
              <a:lnSpc>
                <a:spcPts val="6360"/>
              </a:lnSpc>
            </a:pPr>
            <a:r>
              <a:rPr lang="en-US" sz="6000" b="1">
                <a:solidFill>
                  <a:srgbClr val="081B85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 Class</a:t>
            </a:r>
          </a:p>
        </p:txBody>
      </p:sp>
      <p:sp>
        <p:nvSpPr>
          <p:cNvPr id="4" name="Freeform 4"/>
          <p:cNvSpPr/>
          <p:nvPr/>
        </p:nvSpPr>
        <p:spPr>
          <a:xfrm rot="10500584">
            <a:off x="-1899216" y="5796731"/>
            <a:ext cx="9292408" cy="8032885"/>
          </a:xfrm>
          <a:custGeom>
            <a:avLst/>
            <a:gdLst/>
            <a:ahLst/>
            <a:cxnLst/>
            <a:rect l="l" t="t" r="r" b="b"/>
            <a:pathLst>
              <a:path w="9292408" h="8032885">
                <a:moveTo>
                  <a:pt x="0" y="0"/>
                </a:moveTo>
                <a:lnTo>
                  <a:pt x="9292408" y="0"/>
                </a:lnTo>
                <a:lnTo>
                  <a:pt x="9292408" y="8032885"/>
                </a:lnTo>
                <a:lnTo>
                  <a:pt x="0" y="8032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420" y="-557208"/>
            <a:ext cx="13029688" cy="119300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1539013">
            <a:off x="6067511" y="5812300"/>
            <a:ext cx="667432" cy="6674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73871" y="73871"/>
              <a:ext cx="665058" cy="665058"/>
            </a:xfrm>
            <a:custGeom>
              <a:avLst/>
              <a:gdLst/>
              <a:ahLst/>
              <a:cxnLst/>
              <a:rect l="l" t="t" r="r" b="b"/>
              <a:pathLst>
                <a:path w="665058" h="665058">
                  <a:moveTo>
                    <a:pt x="381585" y="31241"/>
                  </a:moveTo>
                  <a:lnTo>
                    <a:pt x="412789" y="98102"/>
                  </a:lnTo>
                  <a:cubicBezTo>
                    <a:pt x="444477" y="166002"/>
                    <a:pt x="499056" y="220581"/>
                    <a:pt x="566956" y="252269"/>
                  </a:cubicBezTo>
                  <a:lnTo>
                    <a:pt x="633817" y="283473"/>
                  </a:lnTo>
                  <a:cubicBezTo>
                    <a:pt x="652876" y="292368"/>
                    <a:pt x="665058" y="311497"/>
                    <a:pt x="665058" y="332529"/>
                  </a:cubicBezTo>
                  <a:cubicBezTo>
                    <a:pt x="665058" y="353561"/>
                    <a:pt x="652876" y="372690"/>
                    <a:pt x="633817" y="381585"/>
                  </a:cubicBezTo>
                  <a:lnTo>
                    <a:pt x="566956" y="412789"/>
                  </a:lnTo>
                  <a:cubicBezTo>
                    <a:pt x="499056" y="444477"/>
                    <a:pt x="444477" y="499056"/>
                    <a:pt x="412789" y="566956"/>
                  </a:cubicBezTo>
                  <a:lnTo>
                    <a:pt x="381585" y="633817"/>
                  </a:lnTo>
                  <a:cubicBezTo>
                    <a:pt x="372690" y="652876"/>
                    <a:pt x="353561" y="665058"/>
                    <a:pt x="332529" y="665058"/>
                  </a:cubicBezTo>
                  <a:cubicBezTo>
                    <a:pt x="311497" y="665058"/>
                    <a:pt x="292368" y="652876"/>
                    <a:pt x="283473" y="633817"/>
                  </a:cubicBezTo>
                  <a:lnTo>
                    <a:pt x="252269" y="566956"/>
                  </a:lnTo>
                  <a:cubicBezTo>
                    <a:pt x="220581" y="499056"/>
                    <a:pt x="166002" y="444477"/>
                    <a:pt x="98102" y="412789"/>
                  </a:cubicBezTo>
                  <a:lnTo>
                    <a:pt x="31241" y="381585"/>
                  </a:lnTo>
                  <a:cubicBezTo>
                    <a:pt x="12182" y="372690"/>
                    <a:pt x="0" y="353561"/>
                    <a:pt x="0" y="332529"/>
                  </a:cubicBezTo>
                  <a:cubicBezTo>
                    <a:pt x="0" y="311497"/>
                    <a:pt x="12182" y="292368"/>
                    <a:pt x="31241" y="283473"/>
                  </a:cubicBezTo>
                  <a:lnTo>
                    <a:pt x="98102" y="252269"/>
                  </a:lnTo>
                  <a:cubicBezTo>
                    <a:pt x="166002" y="220581"/>
                    <a:pt x="220581" y="166002"/>
                    <a:pt x="252269" y="98102"/>
                  </a:cubicBezTo>
                  <a:lnTo>
                    <a:pt x="283473" y="31241"/>
                  </a:lnTo>
                  <a:cubicBezTo>
                    <a:pt x="292368" y="12182"/>
                    <a:pt x="311497" y="0"/>
                    <a:pt x="332529" y="0"/>
                  </a:cubicBezTo>
                  <a:cubicBezTo>
                    <a:pt x="353561" y="0"/>
                    <a:pt x="372690" y="12182"/>
                    <a:pt x="381585" y="312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539013">
            <a:off x="2787144" y="8694128"/>
            <a:ext cx="958773" cy="9587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51424" y="51424"/>
              <a:ext cx="709952" cy="709952"/>
            </a:xfrm>
            <a:custGeom>
              <a:avLst/>
              <a:gdLst/>
              <a:ahLst/>
              <a:cxnLst/>
              <a:rect l="l" t="t" r="r" b="b"/>
              <a:pathLst>
                <a:path w="709952" h="709952">
                  <a:moveTo>
                    <a:pt x="389125" y="21748"/>
                  </a:moveTo>
                  <a:lnTo>
                    <a:pt x="450142" y="152489"/>
                  </a:lnTo>
                  <a:cubicBezTo>
                    <a:pt x="472202" y="199756"/>
                    <a:pt x="510196" y="237750"/>
                    <a:pt x="557463" y="259810"/>
                  </a:cubicBezTo>
                  <a:lnTo>
                    <a:pt x="688204" y="320827"/>
                  </a:lnTo>
                  <a:cubicBezTo>
                    <a:pt x="701472" y="327019"/>
                    <a:pt x="709952" y="340335"/>
                    <a:pt x="709952" y="354976"/>
                  </a:cubicBezTo>
                  <a:cubicBezTo>
                    <a:pt x="709952" y="369617"/>
                    <a:pt x="701472" y="382933"/>
                    <a:pt x="688204" y="389125"/>
                  </a:cubicBezTo>
                  <a:lnTo>
                    <a:pt x="557463" y="450142"/>
                  </a:lnTo>
                  <a:cubicBezTo>
                    <a:pt x="510196" y="472202"/>
                    <a:pt x="472202" y="510196"/>
                    <a:pt x="450142" y="557463"/>
                  </a:cubicBezTo>
                  <a:lnTo>
                    <a:pt x="389125" y="688204"/>
                  </a:lnTo>
                  <a:cubicBezTo>
                    <a:pt x="382933" y="701472"/>
                    <a:pt x="369617" y="709952"/>
                    <a:pt x="354976" y="709952"/>
                  </a:cubicBezTo>
                  <a:cubicBezTo>
                    <a:pt x="340335" y="709952"/>
                    <a:pt x="327019" y="701472"/>
                    <a:pt x="320827" y="688204"/>
                  </a:cubicBezTo>
                  <a:lnTo>
                    <a:pt x="259810" y="557463"/>
                  </a:lnTo>
                  <a:cubicBezTo>
                    <a:pt x="237750" y="510196"/>
                    <a:pt x="199756" y="472202"/>
                    <a:pt x="152489" y="450142"/>
                  </a:cubicBezTo>
                  <a:lnTo>
                    <a:pt x="21748" y="389125"/>
                  </a:lnTo>
                  <a:cubicBezTo>
                    <a:pt x="8480" y="382933"/>
                    <a:pt x="0" y="369617"/>
                    <a:pt x="0" y="354976"/>
                  </a:cubicBezTo>
                  <a:cubicBezTo>
                    <a:pt x="0" y="340335"/>
                    <a:pt x="8480" y="327019"/>
                    <a:pt x="21748" y="320827"/>
                  </a:cubicBezTo>
                  <a:lnTo>
                    <a:pt x="152489" y="259810"/>
                  </a:lnTo>
                  <a:cubicBezTo>
                    <a:pt x="199756" y="237750"/>
                    <a:pt x="237750" y="199756"/>
                    <a:pt x="259810" y="152489"/>
                  </a:cubicBezTo>
                  <a:lnTo>
                    <a:pt x="320827" y="21748"/>
                  </a:lnTo>
                  <a:cubicBezTo>
                    <a:pt x="327019" y="8480"/>
                    <a:pt x="340335" y="0"/>
                    <a:pt x="354976" y="0"/>
                  </a:cubicBezTo>
                  <a:cubicBezTo>
                    <a:pt x="369617" y="0"/>
                    <a:pt x="382933" y="8480"/>
                    <a:pt x="389125" y="217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459605"/>
            <a:ext cx="10665243" cy="155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29"/>
              </a:lnSpc>
            </a:pPr>
            <a:r>
              <a:rPr lang="en-US" sz="11499" b="1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DenseNet121</a:t>
            </a:r>
          </a:p>
        </p:txBody>
      </p:sp>
      <p:sp>
        <p:nvSpPr>
          <p:cNvPr id="4" name="Freeform 4"/>
          <p:cNvSpPr/>
          <p:nvPr/>
        </p:nvSpPr>
        <p:spPr>
          <a:xfrm rot="4326401">
            <a:off x="7517219" y="-2351303"/>
            <a:ext cx="14975430" cy="12945611"/>
          </a:xfrm>
          <a:custGeom>
            <a:avLst/>
            <a:gdLst/>
            <a:ahLst/>
            <a:cxnLst/>
            <a:rect l="l" t="t" r="r" b="b"/>
            <a:pathLst>
              <a:path w="14975430" h="12945611">
                <a:moveTo>
                  <a:pt x="0" y="0"/>
                </a:moveTo>
                <a:lnTo>
                  <a:pt x="14975430" y="0"/>
                </a:lnTo>
                <a:lnTo>
                  <a:pt x="14975430" y="12945611"/>
                </a:lnTo>
                <a:lnTo>
                  <a:pt x="0" y="1294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187103">
            <a:off x="14189725" y="5259951"/>
            <a:ext cx="833395" cy="8333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9160" y="59160"/>
              <a:ext cx="694479" cy="694479"/>
            </a:xfrm>
            <a:custGeom>
              <a:avLst/>
              <a:gdLst/>
              <a:ahLst/>
              <a:cxnLst/>
              <a:rect l="l" t="t" r="r" b="b"/>
              <a:pathLst>
                <a:path w="694479" h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08573" y="8398090"/>
            <a:ext cx="4198416" cy="81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336" b="1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It is about putting effort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6" b="1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and ideas into action.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1704" y="796299"/>
            <a:ext cx="91161" cy="911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4181" y="3513874"/>
            <a:ext cx="15685119" cy="4644623"/>
          </a:xfrm>
          <a:custGeom>
            <a:avLst/>
            <a:gdLst/>
            <a:ahLst/>
            <a:cxnLst/>
            <a:rect l="l" t="t" r="r" b="b"/>
            <a:pathLst>
              <a:path w="15685119" h="4644623">
                <a:moveTo>
                  <a:pt x="0" y="0"/>
                </a:moveTo>
                <a:lnTo>
                  <a:pt x="15685119" y="0"/>
                </a:lnTo>
                <a:lnTo>
                  <a:pt x="15685119" y="4644623"/>
                </a:lnTo>
                <a:lnTo>
                  <a:pt x="0" y="4644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2097" y="452437"/>
            <a:ext cx="710594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Architechture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746" y="2412565"/>
            <a:ext cx="16480554" cy="6798229"/>
          </a:xfrm>
          <a:custGeom>
            <a:avLst/>
            <a:gdLst/>
            <a:ahLst/>
            <a:cxnLst/>
            <a:rect l="l" t="t" r="r" b="b"/>
            <a:pathLst>
              <a:path w="16480554" h="6798229">
                <a:moveTo>
                  <a:pt x="0" y="0"/>
                </a:moveTo>
                <a:lnTo>
                  <a:pt x="16480554" y="0"/>
                </a:lnTo>
                <a:lnTo>
                  <a:pt x="16480554" y="6798229"/>
                </a:lnTo>
                <a:lnTo>
                  <a:pt x="0" y="6798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2097" y="452437"/>
            <a:ext cx="710594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>
                <a:solidFill>
                  <a:srgbClr val="CD3B0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53181" y="1586180"/>
            <a:ext cx="9829739" cy="8700820"/>
          </a:xfrm>
          <a:custGeom>
            <a:avLst/>
            <a:gdLst/>
            <a:ahLst/>
            <a:cxnLst/>
            <a:rect l="l" t="t" r="r" b="b"/>
            <a:pathLst>
              <a:path w="9829739" h="8700820">
                <a:moveTo>
                  <a:pt x="0" y="0"/>
                </a:moveTo>
                <a:lnTo>
                  <a:pt x="9829739" y="0"/>
                </a:lnTo>
                <a:lnTo>
                  <a:pt x="9829739" y="8700820"/>
                </a:lnTo>
                <a:lnTo>
                  <a:pt x="0" y="8700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7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2097" y="452437"/>
            <a:ext cx="710594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Confusion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57" y="-855852"/>
            <a:ext cx="13488997" cy="119987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0279" y="2942682"/>
            <a:ext cx="6331821" cy="163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 b="1">
                <a:solidFill>
                  <a:srgbClr val="E85D0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Accuracy</a:t>
            </a:r>
          </a:p>
          <a:p>
            <a:pPr algn="l">
              <a:lnSpc>
                <a:spcPts val="6360"/>
              </a:lnSpc>
            </a:pPr>
            <a:r>
              <a:rPr lang="en-US" sz="6000" b="1">
                <a:solidFill>
                  <a:srgbClr val="E85D0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 Class</a:t>
            </a:r>
          </a:p>
        </p:txBody>
      </p:sp>
      <p:sp>
        <p:nvSpPr>
          <p:cNvPr id="5" name="Freeform 5"/>
          <p:cNvSpPr/>
          <p:nvPr/>
        </p:nvSpPr>
        <p:spPr>
          <a:xfrm rot="10500584">
            <a:off x="-1899216" y="5796731"/>
            <a:ext cx="9292408" cy="8032885"/>
          </a:xfrm>
          <a:custGeom>
            <a:avLst/>
            <a:gdLst/>
            <a:ahLst/>
            <a:cxnLst/>
            <a:rect l="l" t="t" r="r" b="b"/>
            <a:pathLst>
              <a:path w="9292408" h="8032885">
                <a:moveTo>
                  <a:pt x="0" y="0"/>
                </a:moveTo>
                <a:lnTo>
                  <a:pt x="9292408" y="0"/>
                </a:lnTo>
                <a:lnTo>
                  <a:pt x="9292408" y="8032885"/>
                </a:lnTo>
                <a:lnTo>
                  <a:pt x="0" y="8032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1539013">
            <a:off x="6067511" y="5812300"/>
            <a:ext cx="667432" cy="6674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73871" y="73871"/>
              <a:ext cx="665058" cy="665058"/>
            </a:xfrm>
            <a:custGeom>
              <a:avLst/>
              <a:gdLst/>
              <a:ahLst/>
              <a:cxnLst/>
              <a:rect l="l" t="t" r="r" b="b"/>
              <a:pathLst>
                <a:path w="665058" h="665058">
                  <a:moveTo>
                    <a:pt x="381585" y="31241"/>
                  </a:moveTo>
                  <a:lnTo>
                    <a:pt x="412789" y="98102"/>
                  </a:lnTo>
                  <a:cubicBezTo>
                    <a:pt x="444477" y="166002"/>
                    <a:pt x="499056" y="220581"/>
                    <a:pt x="566956" y="252269"/>
                  </a:cubicBezTo>
                  <a:lnTo>
                    <a:pt x="633817" y="283473"/>
                  </a:lnTo>
                  <a:cubicBezTo>
                    <a:pt x="652876" y="292368"/>
                    <a:pt x="665058" y="311497"/>
                    <a:pt x="665058" y="332529"/>
                  </a:cubicBezTo>
                  <a:cubicBezTo>
                    <a:pt x="665058" y="353561"/>
                    <a:pt x="652876" y="372690"/>
                    <a:pt x="633817" y="381585"/>
                  </a:cubicBezTo>
                  <a:lnTo>
                    <a:pt x="566956" y="412789"/>
                  </a:lnTo>
                  <a:cubicBezTo>
                    <a:pt x="499056" y="444477"/>
                    <a:pt x="444477" y="499056"/>
                    <a:pt x="412789" y="566956"/>
                  </a:cubicBezTo>
                  <a:lnTo>
                    <a:pt x="381585" y="633817"/>
                  </a:lnTo>
                  <a:cubicBezTo>
                    <a:pt x="372690" y="652876"/>
                    <a:pt x="353561" y="665058"/>
                    <a:pt x="332529" y="665058"/>
                  </a:cubicBezTo>
                  <a:cubicBezTo>
                    <a:pt x="311497" y="665058"/>
                    <a:pt x="292368" y="652876"/>
                    <a:pt x="283473" y="633817"/>
                  </a:cubicBezTo>
                  <a:lnTo>
                    <a:pt x="252269" y="566956"/>
                  </a:lnTo>
                  <a:cubicBezTo>
                    <a:pt x="220581" y="499056"/>
                    <a:pt x="166002" y="444477"/>
                    <a:pt x="98102" y="412789"/>
                  </a:cubicBezTo>
                  <a:lnTo>
                    <a:pt x="31241" y="381585"/>
                  </a:lnTo>
                  <a:cubicBezTo>
                    <a:pt x="12182" y="372690"/>
                    <a:pt x="0" y="353561"/>
                    <a:pt x="0" y="332529"/>
                  </a:cubicBezTo>
                  <a:cubicBezTo>
                    <a:pt x="0" y="311497"/>
                    <a:pt x="12182" y="292368"/>
                    <a:pt x="31241" y="283473"/>
                  </a:cubicBezTo>
                  <a:lnTo>
                    <a:pt x="98102" y="252269"/>
                  </a:lnTo>
                  <a:cubicBezTo>
                    <a:pt x="166002" y="220581"/>
                    <a:pt x="220581" y="166002"/>
                    <a:pt x="252269" y="98102"/>
                  </a:cubicBezTo>
                  <a:lnTo>
                    <a:pt x="283473" y="31241"/>
                  </a:lnTo>
                  <a:cubicBezTo>
                    <a:pt x="292368" y="12182"/>
                    <a:pt x="311497" y="0"/>
                    <a:pt x="332529" y="0"/>
                  </a:cubicBezTo>
                  <a:cubicBezTo>
                    <a:pt x="353561" y="0"/>
                    <a:pt x="372690" y="12182"/>
                    <a:pt x="381585" y="312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539013">
            <a:off x="2787144" y="8694128"/>
            <a:ext cx="958773" cy="9587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51424" y="51424"/>
              <a:ext cx="709952" cy="709952"/>
            </a:xfrm>
            <a:custGeom>
              <a:avLst/>
              <a:gdLst/>
              <a:ahLst/>
              <a:cxnLst/>
              <a:rect l="l" t="t" r="r" b="b"/>
              <a:pathLst>
                <a:path w="709952" h="709952">
                  <a:moveTo>
                    <a:pt x="389125" y="21748"/>
                  </a:moveTo>
                  <a:lnTo>
                    <a:pt x="450142" y="152489"/>
                  </a:lnTo>
                  <a:cubicBezTo>
                    <a:pt x="472202" y="199756"/>
                    <a:pt x="510196" y="237750"/>
                    <a:pt x="557463" y="259810"/>
                  </a:cubicBezTo>
                  <a:lnTo>
                    <a:pt x="688204" y="320827"/>
                  </a:lnTo>
                  <a:cubicBezTo>
                    <a:pt x="701472" y="327019"/>
                    <a:pt x="709952" y="340335"/>
                    <a:pt x="709952" y="354976"/>
                  </a:cubicBezTo>
                  <a:cubicBezTo>
                    <a:pt x="709952" y="369617"/>
                    <a:pt x="701472" y="382933"/>
                    <a:pt x="688204" y="389125"/>
                  </a:cubicBezTo>
                  <a:lnTo>
                    <a:pt x="557463" y="450142"/>
                  </a:lnTo>
                  <a:cubicBezTo>
                    <a:pt x="510196" y="472202"/>
                    <a:pt x="472202" y="510196"/>
                    <a:pt x="450142" y="557463"/>
                  </a:cubicBezTo>
                  <a:lnTo>
                    <a:pt x="389125" y="688204"/>
                  </a:lnTo>
                  <a:cubicBezTo>
                    <a:pt x="382933" y="701472"/>
                    <a:pt x="369617" y="709952"/>
                    <a:pt x="354976" y="709952"/>
                  </a:cubicBezTo>
                  <a:cubicBezTo>
                    <a:pt x="340335" y="709952"/>
                    <a:pt x="327019" y="701472"/>
                    <a:pt x="320827" y="688204"/>
                  </a:cubicBezTo>
                  <a:lnTo>
                    <a:pt x="259810" y="557463"/>
                  </a:lnTo>
                  <a:cubicBezTo>
                    <a:pt x="237750" y="510196"/>
                    <a:pt x="199756" y="472202"/>
                    <a:pt x="152489" y="450142"/>
                  </a:cubicBezTo>
                  <a:lnTo>
                    <a:pt x="21748" y="389125"/>
                  </a:lnTo>
                  <a:cubicBezTo>
                    <a:pt x="8480" y="382933"/>
                    <a:pt x="0" y="369617"/>
                    <a:pt x="0" y="354976"/>
                  </a:cubicBezTo>
                  <a:cubicBezTo>
                    <a:pt x="0" y="340335"/>
                    <a:pt x="8480" y="327019"/>
                    <a:pt x="21748" y="320827"/>
                  </a:cubicBezTo>
                  <a:lnTo>
                    <a:pt x="152489" y="259810"/>
                  </a:lnTo>
                  <a:cubicBezTo>
                    <a:pt x="199756" y="237750"/>
                    <a:pt x="237750" y="199756"/>
                    <a:pt x="259810" y="152489"/>
                  </a:cubicBezTo>
                  <a:lnTo>
                    <a:pt x="320827" y="21748"/>
                  </a:lnTo>
                  <a:cubicBezTo>
                    <a:pt x="327019" y="8480"/>
                    <a:pt x="340335" y="0"/>
                    <a:pt x="354976" y="0"/>
                  </a:cubicBezTo>
                  <a:cubicBezTo>
                    <a:pt x="369617" y="0"/>
                    <a:pt x="382933" y="8480"/>
                    <a:pt x="389125" y="217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E00279A8-821B-AFB5-9AF9-8220436FAA3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/>
          <p:cNvSpPr txBox="1"/>
          <p:nvPr/>
        </p:nvSpPr>
        <p:spPr>
          <a:xfrm>
            <a:off x="1028700" y="4459605"/>
            <a:ext cx="10665243" cy="155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29"/>
              </a:lnSpc>
            </a:pPr>
            <a:r>
              <a:rPr lang="en-US" sz="11499" b="1">
                <a:solidFill>
                  <a:srgbClr val="F1271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ResNet50</a:t>
            </a:r>
          </a:p>
        </p:txBody>
      </p:sp>
      <p:sp>
        <p:nvSpPr>
          <p:cNvPr id="3" name="Freeform 3"/>
          <p:cNvSpPr/>
          <p:nvPr/>
        </p:nvSpPr>
        <p:spPr>
          <a:xfrm rot="4326401">
            <a:off x="7517219" y="-2351303"/>
            <a:ext cx="14975430" cy="12945611"/>
          </a:xfrm>
          <a:custGeom>
            <a:avLst/>
            <a:gdLst/>
            <a:ahLst/>
            <a:cxnLst/>
            <a:rect l="l" t="t" r="r" b="b"/>
            <a:pathLst>
              <a:path w="14975430" h="12945611">
                <a:moveTo>
                  <a:pt x="0" y="0"/>
                </a:moveTo>
                <a:lnTo>
                  <a:pt x="14975430" y="0"/>
                </a:lnTo>
                <a:lnTo>
                  <a:pt x="14975430" y="12945611"/>
                </a:lnTo>
                <a:lnTo>
                  <a:pt x="0" y="1294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187103">
            <a:off x="14189725" y="5259951"/>
            <a:ext cx="833395" cy="8333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59160" y="59160"/>
              <a:ext cx="694479" cy="694479"/>
            </a:xfrm>
            <a:custGeom>
              <a:avLst/>
              <a:gdLst/>
              <a:ahLst/>
              <a:cxnLst/>
              <a:rect l="l" t="t" r="r" b="b"/>
              <a:pathLst>
                <a:path w="694479" h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08573" y="8398090"/>
            <a:ext cx="4198416" cy="81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336" b="1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It is about putting effort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6" b="1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and ideas into action.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11704" y="796299"/>
            <a:ext cx="91161" cy="911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6935B31B-AA6B-563C-9736-E2840795E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18373463" cy="9144000"/>
          </a:xfrm>
          <a:prstGeom prst="rect">
            <a:avLst/>
          </a:prstGeom>
        </p:spPr>
      </p:pic>
      <p:sp>
        <p:nvSpPr>
          <p:cNvPr id="4" name="Freeform 12">
            <a:extLst>
              <a:ext uri="{FF2B5EF4-FFF2-40B4-BE49-F238E27FC236}">
                <a16:creationId xmlns:a16="http://schemas.microsoft.com/office/drawing/2014/main" id="{C714BC85-DE49-2202-886F-0B9D48B0DA2C}"/>
              </a:ext>
            </a:extLst>
          </p:cNvPr>
          <p:cNvSpPr/>
          <p:nvPr/>
        </p:nvSpPr>
        <p:spPr>
          <a:xfrm rot="20857472">
            <a:off x="15252131" y="10401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54471-3C56-7B80-1E63-F8912D765097}"/>
              </a:ext>
            </a:extLst>
          </p:cNvPr>
          <p:cNvSpPr txBox="1"/>
          <p:nvPr/>
        </p:nvSpPr>
        <p:spPr>
          <a:xfrm>
            <a:off x="4200525" y="864169"/>
            <a:ext cx="9886950" cy="1109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F1271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2553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1089" y="-1393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4895948" y="4065560"/>
            <a:ext cx="2960881" cy="2960544"/>
            <a:chOff x="0" y="0"/>
            <a:chExt cx="6350013" cy="6349289"/>
          </a:xfrm>
        </p:grpSpPr>
        <p:sp>
          <p:nvSpPr>
            <p:cNvPr id="4" name="Freeform 4"/>
            <p:cNvSpPr/>
            <p:nvPr/>
          </p:nvSpPr>
          <p:spPr>
            <a:xfrm rot="-113999">
              <a:off x="-115209" y="-71562"/>
              <a:ext cx="6580427" cy="6535957"/>
            </a:xfrm>
            <a:custGeom>
              <a:avLst/>
              <a:gdLst/>
              <a:ahLst/>
              <a:cxnLst/>
              <a:rect l="l" t="t" r="r" b="b"/>
              <a:pathLst>
                <a:path w="6580427" h="6535957">
                  <a:moveTo>
                    <a:pt x="5775055" y="1159529"/>
                  </a:moveTo>
                  <a:cubicBezTo>
                    <a:pt x="5658072" y="940494"/>
                    <a:pt x="5437001" y="812787"/>
                    <a:pt x="5205486" y="804942"/>
                  </a:cubicBezTo>
                  <a:lnTo>
                    <a:pt x="5205525" y="804905"/>
                  </a:lnTo>
                  <a:cubicBezTo>
                    <a:pt x="4974011" y="797021"/>
                    <a:pt x="4752901" y="669326"/>
                    <a:pt x="4635956" y="450317"/>
                  </a:cubicBezTo>
                  <a:cubicBezTo>
                    <a:pt x="4461455" y="123461"/>
                    <a:pt x="4055039" y="0"/>
                    <a:pt x="3728181" y="174539"/>
                  </a:cubicBezTo>
                  <a:lnTo>
                    <a:pt x="3728129" y="174575"/>
                  </a:lnTo>
                  <a:lnTo>
                    <a:pt x="3728136" y="174372"/>
                  </a:lnTo>
                  <a:cubicBezTo>
                    <a:pt x="3525137" y="282522"/>
                    <a:pt x="3272042" y="283224"/>
                    <a:pt x="3062100" y="154794"/>
                  </a:cubicBezTo>
                  <a:cubicBezTo>
                    <a:pt x="2961143" y="90683"/>
                    <a:pt x="2844820" y="54862"/>
                    <a:pt x="2725286" y="51075"/>
                  </a:cubicBezTo>
                  <a:cubicBezTo>
                    <a:pt x="2477125" y="42843"/>
                    <a:pt x="2256008" y="170494"/>
                    <a:pt x="2133396" y="367057"/>
                  </a:cubicBezTo>
                  <a:lnTo>
                    <a:pt x="2133397" y="367019"/>
                  </a:lnTo>
                  <a:cubicBezTo>
                    <a:pt x="2010825" y="563545"/>
                    <a:pt x="1789657" y="691195"/>
                    <a:pt x="1541534" y="682964"/>
                  </a:cubicBezTo>
                  <a:cubicBezTo>
                    <a:pt x="1171215" y="670679"/>
                    <a:pt x="861080" y="960898"/>
                    <a:pt x="848795" y="1331217"/>
                  </a:cubicBezTo>
                  <a:lnTo>
                    <a:pt x="848792" y="1331293"/>
                  </a:lnTo>
                  <a:lnTo>
                    <a:pt x="848592" y="1331210"/>
                  </a:lnTo>
                  <a:cubicBezTo>
                    <a:pt x="840767" y="1560960"/>
                    <a:pt x="714944" y="1780391"/>
                    <a:pt x="499025" y="1898049"/>
                  </a:cubicBezTo>
                  <a:cubicBezTo>
                    <a:pt x="392875" y="1953398"/>
                    <a:pt x="303566" y="2036279"/>
                    <a:pt x="240458" y="2138007"/>
                  </a:cubicBezTo>
                  <a:cubicBezTo>
                    <a:pt x="109240" y="2348834"/>
                    <a:pt x="109221" y="2604130"/>
                    <a:pt x="218174" y="2808578"/>
                  </a:cubicBezTo>
                  <a:lnTo>
                    <a:pt x="218136" y="2808577"/>
                  </a:lnTo>
                  <a:cubicBezTo>
                    <a:pt x="327002" y="3012984"/>
                    <a:pt x="326982" y="3268305"/>
                    <a:pt x="195765" y="3479107"/>
                  </a:cubicBezTo>
                  <a:cubicBezTo>
                    <a:pt x="0" y="3793642"/>
                    <a:pt x="96242" y="4207346"/>
                    <a:pt x="410814" y="4403164"/>
                  </a:cubicBezTo>
                  <a:lnTo>
                    <a:pt x="410850" y="4403203"/>
                  </a:lnTo>
                  <a:lnTo>
                    <a:pt x="410721" y="4403288"/>
                  </a:lnTo>
                  <a:cubicBezTo>
                    <a:pt x="607287" y="4525811"/>
                    <a:pt x="734873" y="4746977"/>
                    <a:pt x="726640" y="4995138"/>
                  </a:cubicBezTo>
                  <a:cubicBezTo>
                    <a:pt x="714355" y="5365457"/>
                    <a:pt x="1004575" y="5675592"/>
                    <a:pt x="1374881" y="5687876"/>
                  </a:cubicBezTo>
                  <a:cubicBezTo>
                    <a:pt x="1623055" y="5696109"/>
                    <a:pt x="1835189" y="5838107"/>
                    <a:pt x="1944542" y="6042365"/>
                  </a:cubicBezTo>
                  <a:cubicBezTo>
                    <a:pt x="2053822" y="6246532"/>
                    <a:pt x="2266029" y="6388622"/>
                    <a:pt x="2514165" y="6396853"/>
                  </a:cubicBezTo>
                  <a:cubicBezTo>
                    <a:pt x="2633686" y="6400973"/>
                    <a:pt x="2752123" y="6372937"/>
                    <a:pt x="2857113" y="6315672"/>
                  </a:cubicBezTo>
                  <a:cubicBezTo>
                    <a:pt x="3075053" y="6201461"/>
                    <a:pt x="3327609" y="6218938"/>
                    <a:pt x="3522980" y="6340341"/>
                  </a:cubicBezTo>
                  <a:lnTo>
                    <a:pt x="3522988" y="6340100"/>
                  </a:lnTo>
                  <a:lnTo>
                    <a:pt x="3523023" y="6340177"/>
                  </a:lnTo>
                  <a:cubicBezTo>
                    <a:pt x="3837596" y="6535957"/>
                    <a:pt x="4251302" y="6439664"/>
                    <a:pt x="4447131" y="6125131"/>
                  </a:cubicBezTo>
                  <a:cubicBezTo>
                    <a:pt x="4578334" y="5914366"/>
                    <a:pt x="4807383" y="5801579"/>
                    <a:pt x="5038909" y="5809094"/>
                  </a:cubicBezTo>
                  <a:lnTo>
                    <a:pt x="5038861" y="5809004"/>
                  </a:lnTo>
                  <a:cubicBezTo>
                    <a:pt x="5270387" y="5816519"/>
                    <a:pt x="5499475" y="5703733"/>
                    <a:pt x="5630639" y="5492967"/>
                  </a:cubicBezTo>
                  <a:cubicBezTo>
                    <a:pt x="5695240" y="5389197"/>
                    <a:pt x="5728064" y="5274602"/>
                    <a:pt x="5731718" y="5160640"/>
                  </a:cubicBezTo>
                  <a:lnTo>
                    <a:pt x="5731804" y="5160719"/>
                  </a:lnTo>
                  <a:cubicBezTo>
                    <a:pt x="5739416" y="4937405"/>
                    <a:pt x="5858528" y="4723749"/>
                    <a:pt x="6063527" y="4603950"/>
                  </a:cubicBezTo>
                  <a:cubicBezTo>
                    <a:pt x="6173661" y="4550625"/>
                    <a:pt x="6270495" y="4466528"/>
                    <a:pt x="6339902" y="4355014"/>
                  </a:cubicBezTo>
                  <a:cubicBezTo>
                    <a:pt x="6471160" y="4144137"/>
                    <a:pt x="6471179" y="3888816"/>
                    <a:pt x="6362238" y="3684407"/>
                  </a:cubicBezTo>
                  <a:lnTo>
                    <a:pt x="6362276" y="3684408"/>
                  </a:lnTo>
                  <a:cubicBezTo>
                    <a:pt x="6253372" y="3479999"/>
                    <a:pt x="6253379" y="3224678"/>
                    <a:pt x="6384609" y="3013864"/>
                  </a:cubicBezTo>
                  <a:cubicBezTo>
                    <a:pt x="6580427" y="2699292"/>
                    <a:pt x="6484132" y="2285624"/>
                    <a:pt x="6169561" y="2089807"/>
                  </a:cubicBezTo>
                  <a:lnTo>
                    <a:pt x="6169511" y="2089754"/>
                  </a:lnTo>
                  <a:lnTo>
                    <a:pt x="6169640" y="2089720"/>
                  </a:lnTo>
                  <a:cubicBezTo>
                    <a:pt x="5974657" y="1968101"/>
                    <a:pt x="5847546" y="1749480"/>
                    <a:pt x="5853577" y="1503723"/>
                  </a:cubicBezTo>
                  <a:cubicBezTo>
                    <a:pt x="5858590" y="1387824"/>
                    <a:pt x="5833592" y="1269201"/>
                    <a:pt x="5775055" y="1159529"/>
                  </a:cubicBezTo>
                </a:path>
              </a:pathLst>
            </a:custGeom>
            <a:blipFill>
              <a:blip r:embed="rId3"/>
              <a:stretch>
                <a:fillRect l="-4759" r="-735" b="-44779"/>
              </a:stretch>
            </a:blipFill>
            <a:ln w="38100" cap="sq">
              <a:solidFill>
                <a:srgbClr val="E85D0F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134741" y="4065560"/>
            <a:ext cx="2960881" cy="2960544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95250" y="-95136"/>
              <a:ext cx="6540526" cy="6539573"/>
            </a:xfrm>
            <a:custGeom>
              <a:avLst/>
              <a:gdLst/>
              <a:ahLst/>
              <a:cxnLst/>
              <a:rect l="l" t="t" r="r" b="b"/>
              <a:pathLst>
                <a:path w="6540526" h="6539573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4"/>
              <a:stretch>
                <a:fillRect l="-9650" t="-5796" r="-16406" b="-20274"/>
              </a:stretch>
            </a:blipFill>
            <a:ln w="38100" cap="sq">
              <a:gradFill>
                <a:gsLst>
                  <a:gs pos="0">
                    <a:srgbClr val="EB4B3F">
                      <a:alpha val="100000"/>
                    </a:srgbClr>
                  </a:gs>
                  <a:gs pos="100000">
                    <a:srgbClr val="5B8AC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5676618" y="2010579"/>
            <a:ext cx="67563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b="1">
                <a:solidFill>
                  <a:srgbClr val="DF4208"/>
                </a:solidFill>
                <a:latin typeface="Cinzel Bold"/>
                <a:ea typeface="Cinzel Bold"/>
                <a:cs typeface="Cinzel Bold"/>
                <a:sym typeface="Cinzel Bold"/>
              </a:rPr>
              <a:t>TEAM 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8918" y="1354919"/>
            <a:ext cx="5871786" cy="60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021B79"/>
                </a:solidFill>
                <a:latin typeface="Montserrat"/>
                <a:ea typeface="Montserrat"/>
                <a:cs typeface="Montserrat"/>
                <a:sym typeface="Montserrat"/>
              </a:rPr>
              <a:t>MEET OUR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39054" y="7477112"/>
            <a:ext cx="2921169" cy="392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23"/>
              </a:lnSpc>
            </a:pPr>
            <a:r>
              <a:rPr lang="en-US" sz="2799" b="1" dirty="0">
                <a:solidFill>
                  <a:srgbClr val="021B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SABRINA AKTER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43830" y="7962900"/>
            <a:ext cx="245417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spc="-4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210401020289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13102" y="7536183"/>
            <a:ext cx="351935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23"/>
              </a:lnSpc>
            </a:pPr>
            <a:r>
              <a:rPr lang="en-US" sz="2799" b="1" dirty="0">
                <a:solidFill>
                  <a:srgbClr val="021B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MD NURNABI RANA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2970" y="8006513"/>
            <a:ext cx="281918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spc="-4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2104010202290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5CDA1E67-B303-8E56-AFEF-8265E322ABF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9144847" y="2030504"/>
            <a:ext cx="8114453" cy="3813793"/>
          </a:xfrm>
          <a:custGeom>
            <a:avLst/>
            <a:gdLst/>
            <a:ahLst/>
            <a:cxnLst/>
            <a:rect l="l" t="t" r="r" b="b"/>
            <a:pathLst>
              <a:path w="8114453" h="3813793">
                <a:moveTo>
                  <a:pt x="0" y="0"/>
                </a:moveTo>
                <a:lnTo>
                  <a:pt x="8114453" y="0"/>
                </a:lnTo>
                <a:lnTo>
                  <a:pt x="8114453" y="3813793"/>
                </a:lnTo>
                <a:lnTo>
                  <a:pt x="0" y="3813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9172" y="5844297"/>
            <a:ext cx="8314828" cy="3928756"/>
          </a:xfrm>
          <a:custGeom>
            <a:avLst/>
            <a:gdLst/>
            <a:ahLst/>
            <a:cxnLst/>
            <a:rect l="l" t="t" r="r" b="b"/>
            <a:pathLst>
              <a:path w="8314828" h="3928756">
                <a:moveTo>
                  <a:pt x="0" y="0"/>
                </a:moveTo>
                <a:lnTo>
                  <a:pt x="8314828" y="0"/>
                </a:lnTo>
                <a:lnTo>
                  <a:pt x="8314828" y="3928756"/>
                </a:lnTo>
                <a:lnTo>
                  <a:pt x="0" y="3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2097" y="452437"/>
            <a:ext cx="710594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45374" y="3170896"/>
            <a:ext cx="2704654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021B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Loss curve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07604" y="7422595"/>
            <a:ext cx="4001244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021B7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 Curve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5B623BD4-D622-32EF-529C-96D40636BA9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4319304" y="1794054"/>
            <a:ext cx="9647380" cy="8164096"/>
          </a:xfrm>
          <a:custGeom>
            <a:avLst/>
            <a:gdLst/>
            <a:ahLst/>
            <a:cxnLst/>
            <a:rect l="l" t="t" r="r" b="b"/>
            <a:pathLst>
              <a:path w="9647380" h="8164096">
                <a:moveTo>
                  <a:pt x="0" y="0"/>
                </a:moveTo>
                <a:lnTo>
                  <a:pt x="9647380" y="0"/>
                </a:lnTo>
                <a:lnTo>
                  <a:pt x="9647380" y="8164096"/>
                </a:lnTo>
                <a:lnTo>
                  <a:pt x="0" y="816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42097" y="452437"/>
            <a:ext cx="710594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>
                <a:solidFill>
                  <a:srgbClr val="CD3B0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Confusion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FF4AE01E-6151-F9FF-6B7A-C136BEA02D5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/>
          <p:cNvSpPr txBox="1"/>
          <p:nvPr/>
        </p:nvSpPr>
        <p:spPr>
          <a:xfrm>
            <a:off x="740279" y="2942682"/>
            <a:ext cx="6331821" cy="163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 b="1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Accuracy</a:t>
            </a:r>
          </a:p>
          <a:p>
            <a:pPr algn="l">
              <a:lnSpc>
                <a:spcPts val="6360"/>
              </a:lnSpc>
            </a:pPr>
            <a:r>
              <a:rPr lang="en-US" sz="6000" b="1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 Class</a:t>
            </a:r>
          </a:p>
        </p:txBody>
      </p:sp>
      <p:sp>
        <p:nvSpPr>
          <p:cNvPr id="3" name="Freeform 3"/>
          <p:cNvSpPr/>
          <p:nvPr/>
        </p:nvSpPr>
        <p:spPr>
          <a:xfrm rot="10500584">
            <a:off x="-1899216" y="5796731"/>
            <a:ext cx="9292408" cy="8032885"/>
          </a:xfrm>
          <a:custGeom>
            <a:avLst/>
            <a:gdLst/>
            <a:ahLst/>
            <a:cxnLst/>
            <a:rect l="l" t="t" r="r" b="b"/>
            <a:pathLst>
              <a:path w="9292408" h="8032885">
                <a:moveTo>
                  <a:pt x="0" y="0"/>
                </a:moveTo>
                <a:lnTo>
                  <a:pt x="9292408" y="0"/>
                </a:lnTo>
                <a:lnTo>
                  <a:pt x="9292408" y="8032885"/>
                </a:lnTo>
                <a:lnTo>
                  <a:pt x="0" y="8032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1539013">
            <a:off x="6067511" y="5812300"/>
            <a:ext cx="667432" cy="66743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73871" y="73871"/>
              <a:ext cx="665058" cy="665058"/>
            </a:xfrm>
            <a:custGeom>
              <a:avLst/>
              <a:gdLst/>
              <a:ahLst/>
              <a:cxnLst/>
              <a:rect l="l" t="t" r="r" b="b"/>
              <a:pathLst>
                <a:path w="665058" h="665058">
                  <a:moveTo>
                    <a:pt x="381585" y="31241"/>
                  </a:moveTo>
                  <a:lnTo>
                    <a:pt x="412789" y="98102"/>
                  </a:lnTo>
                  <a:cubicBezTo>
                    <a:pt x="444477" y="166002"/>
                    <a:pt x="499056" y="220581"/>
                    <a:pt x="566956" y="252269"/>
                  </a:cubicBezTo>
                  <a:lnTo>
                    <a:pt x="633817" y="283473"/>
                  </a:lnTo>
                  <a:cubicBezTo>
                    <a:pt x="652876" y="292368"/>
                    <a:pt x="665058" y="311497"/>
                    <a:pt x="665058" y="332529"/>
                  </a:cubicBezTo>
                  <a:cubicBezTo>
                    <a:pt x="665058" y="353561"/>
                    <a:pt x="652876" y="372690"/>
                    <a:pt x="633817" y="381585"/>
                  </a:cubicBezTo>
                  <a:lnTo>
                    <a:pt x="566956" y="412789"/>
                  </a:lnTo>
                  <a:cubicBezTo>
                    <a:pt x="499056" y="444477"/>
                    <a:pt x="444477" y="499056"/>
                    <a:pt x="412789" y="566956"/>
                  </a:cubicBezTo>
                  <a:lnTo>
                    <a:pt x="381585" y="633817"/>
                  </a:lnTo>
                  <a:cubicBezTo>
                    <a:pt x="372690" y="652876"/>
                    <a:pt x="353561" y="665058"/>
                    <a:pt x="332529" y="665058"/>
                  </a:cubicBezTo>
                  <a:cubicBezTo>
                    <a:pt x="311497" y="665058"/>
                    <a:pt x="292368" y="652876"/>
                    <a:pt x="283473" y="633817"/>
                  </a:cubicBezTo>
                  <a:lnTo>
                    <a:pt x="252269" y="566956"/>
                  </a:lnTo>
                  <a:cubicBezTo>
                    <a:pt x="220581" y="499056"/>
                    <a:pt x="166002" y="444477"/>
                    <a:pt x="98102" y="412789"/>
                  </a:cubicBezTo>
                  <a:lnTo>
                    <a:pt x="31241" y="381585"/>
                  </a:lnTo>
                  <a:cubicBezTo>
                    <a:pt x="12182" y="372690"/>
                    <a:pt x="0" y="353561"/>
                    <a:pt x="0" y="332529"/>
                  </a:cubicBezTo>
                  <a:cubicBezTo>
                    <a:pt x="0" y="311497"/>
                    <a:pt x="12182" y="292368"/>
                    <a:pt x="31241" y="283473"/>
                  </a:cubicBezTo>
                  <a:lnTo>
                    <a:pt x="98102" y="252269"/>
                  </a:lnTo>
                  <a:cubicBezTo>
                    <a:pt x="166002" y="220581"/>
                    <a:pt x="220581" y="166002"/>
                    <a:pt x="252269" y="98102"/>
                  </a:cubicBezTo>
                  <a:lnTo>
                    <a:pt x="283473" y="31241"/>
                  </a:lnTo>
                  <a:cubicBezTo>
                    <a:pt x="292368" y="12182"/>
                    <a:pt x="311497" y="0"/>
                    <a:pt x="332529" y="0"/>
                  </a:cubicBezTo>
                  <a:cubicBezTo>
                    <a:pt x="353561" y="0"/>
                    <a:pt x="372690" y="12182"/>
                    <a:pt x="381585" y="312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539013">
            <a:off x="2787144" y="8694128"/>
            <a:ext cx="958773" cy="95877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51424" y="51424"/>
              <a:ext cx="709952" cy="709952"/>
            </a:xfrm>
            <a:custGeom>
              <a:avLst/>
              <a:gdLst/>
              <a:ahLst/>
              <a:cxnLst/>
              <a:rect l="l" t="t" r="r" b="b"/>
              <a:pathLst>
                <a:path w="709952" h="709952">
                  <a:moveTo>
                    <a:pt x="389125" y="21748"/>
                  </a:moveTo>
                  <a:lnTo>
                    <a:pt x="450142" y="152489"/>
                  </a:lnTo>
                  <a:cubicBezTo>
                    <a:pt x="472202" y="199756"/>
                    <a:pt x="510196" y="237750"/>
                    <a:pt x="557463" y="259810"/>
                  </a:cubicBezTo>
                  <a:lnTo>
                    <a:pt x="688204" y="320827"/>
                  </a:lnTo>
                  <a:cubicBezTo>
                    <a:pt x="701472" y="327019"/>
                    <a:pt x="709952" y="340335"/>
                    <a:pt x="709952" y="354976"/>
                  </a:cubicBezTo>
                  <a:cubicBezTo>
                    <a:pt x="709952" y="369617"/>
                    <a:pt x="701472" y="382933"/>
                    <a:pt x="688204" y="389125"/>
                  </a:cubicBezTo>
                  <a:lnTo>
                    <a:pt x="557463" y="450142"/>
                  </a:lnTo>
                  <a:cubicBezTo>
                    <a:pt x="510196" y="472202"/>
                    <a:pt x="472202" y="510196"/>
                    <a:pt x="450142" y="557463"/>
                  </a:cubicBezTo>
                  <a:lnTo>
                    <a:pt x="389125" y="688204"/>
                  </a:lnTo>
                  <a:cubicBezTo>
                    <a:pt x="382933" y="701472"/>
                    <a:pt x="369617" y="709952"/>
                    <a:pt x="354976" y="709952"/>
                  </a:cubicBezTo>
                  <a:cubicBezTo>
                    <a:pt x="340335" y="709952"/>
                    <a:pt x="327019" y="701472"/>
                    <a:pt x="320827" y="688204"/>
                  </a:cubicBezTo>
                  <a:lnTo>
                    <a:pt x="259810" y="557463"/>
                  </a:lnTo>
                  <a:cubicBezTo>
                    <a:pt x="237750" y="510196"/>
                    <a:pt x="199756" y="472202"/>
                    <a:pt x="152489" y="450142"/>
                  </a:cubicBezTo>
                  <a:lnTo>
                    <a:pt x="21748" y="389125"/>
                  </a:lnTo>
                  <a:cubicBezTo>
                    <a:pt x="8480" y="382933"/>
                    <a:pt x="0" y="369617"/>
                    <a:pt x="0" y="354976"/>
                  </a:cubicBezTo>
                  <a:cubicBezTo>
                    <a:pt x="0" y="340335"/>
                    <a:pt x="8480" y="327019"/>
                    <a:pt x="21748" y="320827"/>
                  </a:cubicBezTo>
                  <a:lnTo>
                    <a:pt x="152489" y="259810"/>
                  </a:lnTo>
                  <a:cubicBezTo>
                    <a:pt x="199756" y="237750"/>
                    <a:pt x="237750" y="199756"/>
                    <a:pt x="259810" y="152489"/>
                  </a:cubicBezTo>
                  <a:lnTo>
                    <a:pt x="320827" y="21748"/>
                  </a:lnTo>
                  <a:cubicBezTo>
                    <a:pt x="327019" y="8480"/>
                    <a:pt x="340335" y="0"/>
                    <a:pt x="354976" y="0"/>
                  </a:cubicBezTo>
                  <a:cubicBezTo>
                    <a:pt x="369617" y="0"/>
                    <a:pt x="382933" y="8480"/>
                    <a:pt x="389125" y="217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699" y="-975716"/>
            <a:ext cx="14831834" cy="12767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FE0BE7ED-D202-0C27-6A3A-C6B82747E37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2"/>
          <p:cNvSpPr txBox="1"/>
          <p:nvPr/>
        </p:nvSpPr>
        <p:spPr>
          <a:xfrm>
            <a:off x="1028700" y="4459605"/>
            <a:ext cx="10665243" cy="155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29"/>
              </a:lnSpc>
            </a:pPr>
            <a:r>
              <a:rPr lang="en-US" sz="11499" b="1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Testing</a:t>
            </a:r>
          </a:p>
        </p:txBody>
      </p:sp>
      <p:sp>
        <p:nvSpPr>
          <p:cNvPr id="3" name="Freeform 3"/>
          <p:cNvSpPr/>
          <p:nvPr/>
        </p:nvSpPr>
        <p:spPr>
          <a:xfrm rot="4326401">
            <a:off x="7517219" y="-2351303"/>
            <a:ext cx="14975430" cy="12945611"/>
          </a:xfrm>
          <a:custGeom>
            <a:avLst/>
            <a:gdLst/>
            <a:ahLst/>
            <a:cxnLst/>
            <a:rect l="l" t="t" r="r" b="b"/>
            <a:pathLst>
              <a:path w="14975430" h="12945611">
                <a:moveTo>
                  <a:pt x="0" y="0"/>
                </a:moveTo>
                <a:lnTo>
                  <a:pt x="14975430" y="0"/>
                </a:lnTo>
                <a:lnTo>
                  <a:pt x="14975430" y="12945611"/>
                </a:lnTo>
                <a:lnTo>
                  <a:pt x="0" y="1294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187103">
            <a:off x="14189725" y="5259951"/>
            <a:ext cx="833395" cy="8333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59160" y="59160"/>
              <a:ext cx="694479" cy="694479"/>
            </a:xfrm>
            <a:custGeom>
              <a:avLst/>
              <a:gdLst/>
              <a:ahLst/>
              <a:cxnLst/>
              <a:rect l="l" t="t" r="r" b="b"/>
              <a:pathLst>
                <a:path w="694479" h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08573" y="8398090"/>
            <a:ext cx="4198416" cy="81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336" b="1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It is about putting effort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6" b="1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and ideas into action.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11704" y="796299"/>
            <a:ext cx="91161" cy="911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96E216DC-C3C6-E152-4805-EEB16BDD019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216703" y="1792015"/>
            <a:ext cx="8587078" cy="3666271"/>
          </a:xfrm>
          <a:custGeom>
            <a:avLst/>
            <a:gdLst/>
            <a:ahLst/>
            <a:cxnLst/>
            <a:rect l="l" t="t" r="r" b="b"/>
            <a:pathLst>
              <a:path w="8587078" h="3666271">
                <a:moveTo>
                  <a:pt x="0" y="0"/>
                </a:moveTo>
                <a:lnTo>
                  <a:pt x="8587078" y="0"/>
                </a:lnTo>
                <a:lnTo>
                  <a:pt x="8587078" y="3666271"/>
                </a:lnTo>
                <a:lnTo>
                  <a:pt x="0" y="3666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751492"/>
            <a:ext cx="8776901" cy="3747317"/>
          </a:xfrm>
          <a:custGeom>
            <a:avLst/>
            <a:gdLst/>
            <a:ahLst/>
            <a:cxnLst/>
            <a:rect l="l" t="t" r="r" b="b"/>
            <a:pathLst>
              <a:path w="8776901" h="3747317">
                <a:moveTo>
                  <a:pt x="0" y="0"/>
                </a:moveTo>
                <a:lnTo>
                  <a:pt x="8776901" y="0"/>
                </a:lnTo>
                <a:lnTo>
                  <a:pt x="8776901" y="3747317"/>
                </a:lnTo>
                <a:lnTo>
                  <a:pt x="0" y="3747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26650" y="5715461"/>
            <a:ext cx="9754263" cy="4164604"/>
          </a:xfrm>
          <a:custGeom>
            <a:avLst/>
            <a:gdLst/>
            <a:ahLst/>
            <a:cxnLst/>
            <a:rect l="l" t="t" r="r" b="b"/>
            <a:pathLst>
              <a:path w="9754263" h="4164604">
                <a:moveTo>
                  <a:pt x="0" y="0"/>
                </a:moveTo>
                <a:lnTo>
                  <a:pt x="9754263" y="0"/>
                </a:lnTo>
                <a:lnTo>
                  <a:pt x="9754263" y="4164604"/>
                </a:lnTo>
                <a:lnTo>
                  <a:pt x="0" y="4164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08605" y="252412"/>
            <a:ext cx="819035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What model looking At?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69E85D7-6500-AB63-4AD2-80C52BBBA9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718752" y="2605527"/>
            <a:ext cx="16850496" cy="6971893"/>
          </a:xfrm>
          <a:custGeom>
            <a:avLst/>
            <a:gdLst/>
            <a:ahLst/>
            <a:cxnLst/>
            <a:rect l="l" t="t" r="r" b="b"/>
            <a:pathLst>
              <a:path w="16850496" h="6971893">
                <a:moveTo>
                  <a:pt x="0" y="0"/>
                </a:moveTo>
                <a:lnTo>
                  <a:pt x="16850496" y="0"/>
                </a:lnTo>
                <a:lnTo>
                  <a:pt x="16850496" y="6971893"/>
                </a:lnTo>
                <a:lnTo>
                  <a:pt x="0" y="6971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08605" y="252412"/>
            <a:ext cx="8190354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 dirty="0">
                <a:solidFill>
                  <a:srgbClr val="CD3B0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Some Misclassified Samples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01978" y="-564447"/>
            <a:ext cx="21501078" cy="14325093"/>
          </a:xfrm>
          <a:custGeom>
            <a:avLst/>
            <a:gdLst/>
            <a:ahLst/>
            <a:cxnLst/>
            <a:rect l="l" t="t" r="r" b="b"/>
            <a:pathLst>
              <a:path w="21501078" h="14325093">
                <a:moveTo>
                  <a:pt x="0" y="0"/>
                </a:moveTo>
                <a:lnTo>
                  <a:pt x="21501077" y="0"/>
                </a:lnTo>
                <a:lnTo>
                  <a:pt x="21501077" y="14325093"/>
                </a:lnTo>
                <a:lnTo>
                  <a:pt x="0" y="14325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62363" y="535532"/>
            <a:ext cx="9180077" cy="9215937"/>
          </a:xfrm>
          <a:custGeom>
            <a:avLst/>
            <a:gdLst/>
            <a:ahLst/>
            <a:cxnLst/>
            <a:rect l="l" t="t" r="r" b="b"/>
            <a:pathLst>
              <a:path w="9180077" h="9215937">
                <a:moveTo>
                  <a:pt x="0" y="0"/>
                </a:moveTo>
                <a:lnTo>
                  <a:pt x="9180077" y="0"/>
                </a:lnTo>
                <a:lnTo>
                  <a:pt x="9180077" y="9215936"/>
                </a:lnTo>
                <a:lnTo>
                  <a:pt x="0" y="9215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683703"/>
            <a:ext cx="7490763" cy="213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8"/>
              </a:lnSpc>
            </a:pPr>
            <a:r>
              <a:rPr lang="en-US" sz="8077" b="1" dirty="0">
                <a:solidFill>
                  <a:srgbClr val="021B7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Message of Humanity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">
            <a:extLst>
              <a:ext uri="{FF2B5EF4-FFF2-40B4-BE49-F238E27FC236}">
                <a16:creationId xmlns:a16="http://schemas.microsoft.com/office/drawing/2014/main" id="{39CBEE2D-262E-8348-2FFA-335AB4C0D1E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9334500" y="-443877"/>
            <a:ext cx="13168026" cy="11316273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6" name="Freeform 6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24952" y="36798"/>
              <a:ext cx="762896" cy="674402"/>
            </a:xfrm>
            <a:custGeom>
              <a:avLst/>
              <a:gdLst/>
              <a:ahLst/>
              <a:cxnLst/>
              <a:rect l="l" t="t" r="r" b="b"/>
              <a:pathLst>
                <a:path w="762896" h="674402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F12711">
                <a:alpha val="8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90000"/>
                  </a:srgbClr>
                </a:gs>
                <a:gs pos="100000">
                  <a:srgbClr val="CB6CE6">
                    <a:alpha val="9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779036" y="882162"/>
            <a:ext cx="7486261" cy="6878003"/>
          </a:xfrm>
          <a:custGeom>
            <a:avLst/>
            <a:gdLst/>
            <a:ahLst/>
            <a:cxnLst/>
            <a:rect l="l" t="t" r="r" b="b"/>
            <a:pathLst>
              <a:path w="7486261" h="6878003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2" name="Group 22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gradFill rotWithShape="1">
              <a:gsLst>
                <a:gs pos="0">
                  <a:srgbClr val="EB4B3F">
                    <a:alpha val="100000"/>
                  </a:srgbClr>
                </a:gs>
                <a:gs pos="100000">
                  <a:srgbClr val="5B8AC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363840" y="1560644"/>
            <a:ext cx="10502693" cy="7307231"/>
            <a:chOff x="0" y="0"/>
            <a:chExt cx="1003955" cy="698500"/>
          </a:xfrm>
        </p:grpSpPr>
        <p:sp>
          <p:nvSpPr>
            <p:cNvPr id="26" name="Freeform 26"/>
            <p:cNvSpPr/>
            <p:nvPr/>
          </p:nvSpPr>
          <p:spPr>
            <a:xfrm>
              <a:off x="4246" y="0"/>
              <a:ext cx="995462" cy="698500"/>
            </a:xfrm>
            <a:custGeom>
              <a:avLst/>
              <a:gdLst/>
              <a:ahLst/>
              <a:cxnLst/>
              <a:rect l="l" t="t" r="r" b="b"/>
              <a:pathLst>
                <a:path w="995462" h="698500">
                  <a:moveTo>
                    <a:pt x="988588" y="368364"/>
                  </a:moveTo>
                  <a:lnTo>
                    <a:pt x="807630" y="679386"/>
                  </a:lnTo>
                  <a:cubicBezTo>
                    <a:pt x="800745" y="691220"/>
                    <a:pt x="788086" y="698500"/>
                    <a:pt x="774395" y="698500"/>
                  </a:cubicBezTo>
                  <a:lnTo>
                    <a:pt x="221068" y="698500"/>
                  </a:lnTo>
                  <a:cubicBezTo>
                    <a:pt x="207377" y="698500"/>
                    <a:pt x="194718" y="691220"/>
                    <a:pt x="187833" y="679386"/>
                  </a:cubicBezTo>
                  <a:lnTo>
                    <a:pt x="6875" y="368364"/>
                  </a:lnTo>
                  <a:cubicBezTo>
                    <a:pt x="0" y="356549"/>
                    <a:pt x="0" y="341951"/>
                    <a:pt x="6875" y="330136"/>
                  </a:cubicBezTo>
                  <a:lnTo>
                    <a:pt x="187833" y="19114"/>
                  </a:lnTo>
                  <a:cubicBezTo>
                    <a:pt x="194718" y="7280"/>
                    <a:pt x="207377" y="0"/>
                    <a:pt x="221068" y="0"/>
                  </a:cubicBezTo>
                  <a:lnTo>
                    <a:pt x="774395" y="0"/>
                  </a:lnTo>
                  <a:cubicBezTo>
                    <a:pt x="788086" y="0"/>
                    <a:pt x="800745" y="7280"/>
                    <a:pt x="807630" y="19114"/>
                  </a:cubicBezTo>
                  <a:lnTo>
                    <a:pt x="988588" y="330136"/>
                  </a:lnTo>
                  <a:cubicBezTo>
                    <a:pt x="995463" y="341951"/>
                    <a:pt x="995463" y="356549"/>
                    <a:pt x="988588" y="368364"/>
                  </a:cubicBezTo>
                  <a:close/>
                </a:path>
              </a:pathLst>
            </a:custGeom>
            <a:blipFill>
              <a:blip r:embed="rId11"/>
              <a:stretch>
                <a:fillRect l="-2760" r="-276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27" name="Freeform 27"/>
          <p:cNvSpPr/>
          <p:nvPr/>
        </p:nvSpPr>
        <p:spPr>
          <a:xfrm>
            <a:off x="1144947" y="834242"/>
            <a:ext cx="1719517" cy="1421228"/>
          </a:xfrm>
          <a:custGeom>
            <a:avLst/>
            <a:gdLst/>
            <a:ahLst/>
            <a:cxnLst/>
            <a:rect l="l" t="t" r="r" b="b"/>
            <a:pathLst>
              <a:path w="1719517" h="1421228">
                <a:moveTo>
                  <a:pt x="0" y="0"/>
                </a:moveTo>
                <a:lnTo>
                  <a:pt x="1719517" y="0"/>
                </a:lnTo>
                <a:lnTo>
                  <a:pt x="1719517" y="1421228"/>
                </a:lnTo>
                <a:lnTo>
                  <a:pt x="0" y="1421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96" r="-496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100081" y="1005292"/>
            <a:ext cx="730186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5000" b="1">
                <a:solidFill>
                  <a:srgbClr val="3B7EC4"/>
                </a:solidFill>
                <a:latin typeface="Roca Two Bold"/>
                <a:ea typeface="Roca Two Bold"/>
                <a:cs typeface="Roca Two Bold"/>
                <a:sym typeface="Roca Two Bold"/>
              </a:rPr>
              <a:t>PREMIER UNIVERSITY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100081" y="1741892"/>
            <a:ext cx="7301860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3999" b="1">
                <a:solidFill>
                  <a:srgbClr val="3B7EC4"/>
                </a:solidFill>
                <a:latin typeface="Roca Two Bold"/>
                <a:ea typeface="Roca Two Bold"/>
                <a:cs typeface="Roca Two Bold"/>
                <a:sym typeface="Roca Two Bold"/>
              </a:rPr>
              <a:t>CHATTOGRAM</a:t>
            </a:r>
          </a:p>
        </p:txBody>
      </p:sp>
      <p:sp>
        <p:nvSpPr>
          <p:cNvPr id="30" name="Freeform 30"/>
          <p:cNvSpPr/>
          <p:nvPr/>
        </p:nvSpPr>
        <p:spPr>
          <a:xfrm>
            <a:off x="971944" y="7916030"/>
            <a:ext cx="793131" cy="793131"/>
          </a:xfrm>
          <a:custGeom>
            <a:avLst/>
            <a:gdLst/>
            <a:ahLst/>
            <a:cxnLst/>
            <a:rect l="l" t="t" r="r" b="b"/>
            <a:pathLst>
              <a:path w="793131" h="793131">
                <a:moveTo>
                  <a:pt x="0" y="0"/>
                </a:moveTo>
                <a:lnTo>
                  <a:pt x="793131" y="0"/>
                </a:lnTo>
                <a:lnTo>
                  <a:pt x="793131" y="793131"/>
                </a:lnTo>
                <a:lnTo>
                  <a:pt x="0" y="7931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88900" y="8218033"/>
            <a:ext cx="4547707" cy="49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20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puc.ac.bd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88900" y="7949622"/>
            <a:ext cx="3942999" cy="2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9"/>
              </a:lnSpc>
            </a:pPr>
            <a:r>
              <a:rPr lang="en-US" sz="18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Visit Our Website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2922" y="3519445"/>
            <a:ext cx="8751578" cy="313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27"/>
              </a:lnSpc>
            </a:pPr>
            <a:r>
              <a:rPr lang="en-US" sz="10270" b="1" spc="-256">
                <a:solidFill>
                  <a:srgbClr val="021B79"/>
                </a:solidFill>
                <a:latin typeface="Antonio Bold"/>
                <a:ea typeface="Antonio Bold"/>
                <a:cs typeface="Antonio Bold"/>
                <a:sym typeface="Antonio Bold"/>
              </a:rPr>
              <a:t>Thank You For Your</a:t>
            </a:r>
          </a:p>
          <a:p>
            <a:pPr marL="0" lvl="0" indent="0" algn="l">
              <a:lnSpc>
                <a:spcPts val="12427"/>
              </a:lnSpc>
            </a:pPr>
            <a:r>
              <a:rPr lang="en-US" sz="10270" b="1" spc="-256">
                <a:solidFill>
                  <a:srgbClr val="021B79"/>
                </a:solidFill>
                <a:latin typeface="Antonio Bold"/>
                <a:ea typeface="Antonio Bold"/>
                <a:cs typeface="Antonio Bold"/>
                <a:sym typeface="Antonio Bold"/>
              </a:rPr>
              <a:t>Attention!!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01237" y="2371708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7" y="0"/>
                </a:lnTo>
                <a:lnTo>
                  <a:pt x="2318147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AutoShape 4"/>
          <p:cNvSpPr/>
          <p:nvPr/>
        </p:nvSpPr>
        <p:spPr>
          <a:xfrm>
            <a:off x="8772882" y="2945563"/>
            <a:ext cx="825654" cy="0"/>
          </a:xfrm>
          <a:prstGeom prst="line">
            <a:avLst/>
          </a:prstGeom>
          <a:ln w="28575" cap="flat">
            <a:gradFill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ysDash"/>
            <a:headEnd type="oval" w="lg" len="lg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062609" y="5118974"/>
            <a:ext cx="2497827" cy="0"/>
          </a:xfrm>
          <a:prstGeom prst="line">
            <a:avLst/>
          </a:prstGeom>
          <a:ln w="28575" cap="flat">
            <a:gradFill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ysDash"/>
            <a:headEnd type="oval" w="lg" len="lg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242163" y="4461058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>
            <a:off x="8772882" y="7659370"/>
            <a:ext cx="787554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7289549" y="6969338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007747" y="6031620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AutoShape 10"/>
          <p:cNvSpPr/>
          <p:nvPr/>
        </p:nvSpPr>
        <p:spPr>
          <a:xfrm>
            <a:off x="9550911" y="3723221"/>
            <a:ext cx="2031218" cy="0"/>
          </a:xfrm>
          <a:prstGeom prst="line">
            <a:avLst/>
          </a:prstGeom>
          <a:ln w="28575" cap="flat">
            <a:gradFill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oval" w="lg" len="lg"/>
          </a:ln>
        </p:spPr>
      </p:sp>
      <p:sp>
        <p:nvSpPr>
          <p:cNvPr id="11" name="Freeform 11"/>
          <p:cNvSpPr/>
          <p:nvPr/>
        </p:nvSpPr>
        <p:spPr>
          <a:xfrm>
            <a:off x="10007747" y="3149365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AutoShape 12"/>
          <p:cNvSpPr/>
          <p:nvPr/>
        </p:nvSpPr>
        <p:spPr>
          <a:xfrm flipV="1">
            <a:off x="9574723" y="2945563"/>
            <a:ext cx="0" cy="4737619"/>
          </a:xfrm>
          <a:prstGeom prst="line">
            <a:avLst/>
          </a:prstGeom>
          <a:ln w="28575" cap="flat">
            <a:solidFill>
              <a:srgbClr val="F12711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550911" y="6536690"/>
            <a:ext cx="1740915" cy="0"/>
          </a:xfrm>
          <a:prstGeom prst="line">
            <a:avLst/>
          </a:prstGeom>
          <a:ln w="28575" cap="flat">
            <a:gradFill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oval" w="lg" len="lg"/>
          </a:ln>
        </p:spPr>
      </p:sp>
      <p:grpSp>
        <p:nvGrpSpPr>
          <p:cNvPr id="14" name="Group 14"/>
          <p:cNvGrpSpPr/>
          <p:nvPr/>
        </p:nvGrpSpPr>
        <p:grpSpPr>
          <a:xfrm>
            <a:off x="7555123" y="2249218"/>
            <a:ext cx="1537008" cy="1392690"/>
            <a:chOff x="0" y="0"/>
            <a:chExt cx="2550919" cy="2311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6" name="Group 16"/>
          <p:cNvGrpSpPr/>
          <p:nvPr/>
        </p:nvGrpSpPr>
        <p:grpSpPr>
          <a:xfrm>
            <a:off x="10229947" y="2931276"/>
            <a:ext cx="1537008" cy="1392690"/>
            <a:chOff x="0" y="0"/>
            <a:chExt cx="2550919" cy="2311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8" name="Group 18"/>
          <p:cNvGrpSpPr/>
          <p:nvPr/>
        </p:nvGrpSpPr>
        <p:grpSpPr>
          <a:xfrm>
            <a:off x="6521045" y="4387092"/>
            <a:ext cx="1537008" cy="1392690"/>
            <a:chOff x="0" y="0"/>
            <a:chExt cx="2550919" cy="2311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0" name="Group 20"/>
          <p:cNvGrpSpPr/>
          <p:nvPr/>
        </p:nvGrpSpPr>
        <p:grpSpPr>
          <a:xfrm>
            <a:off x="7555123" y="6948737"/>
            <a:ext cx="1537008" cy="1392690"/>
            <a:chOff x="0" y="0"/>
            <a:chExt cx="2550919" cy="2311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2" name="Group 22"/>
          <p:cNvGrpSpPr/>
          <p:nvPr/>
        </p:nvGrpSpPr>
        <p:grpSpPr>
          <a:xfrm>
            <a:off x="10229947" y="5826057"/>
            <a:ext cx="1537008" cy="1392690"/>
            <a:chOff x="0" y="0"/>
            <a:chExt cx="2550919" cy="2311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4" name="Freeform 24"/>
          <p:cNvSpPr/>
          <p:nvPr/>
        </p:nvSpPr>
        <p:spPr>
          <a:xfrm>
            <a:off x="6845685" y="4639573"/>
            <a:ext cx="887728" cy="887728"/>
          </a:xfrm>
          <a:custGeom>
            <a:avLst/>
            <a:gdLst/>
            <a:ahLst/>
            <a:cxnLst/>
            <a:rect l="l" t="t" r="r" b="b"/>
            <a:pathLst>
              <a:path w="887728" h="887728">
                <a:moveTo>
                  <a:pt x="0" y="0"/>
                </a:moveTo>
                <a:lnTo>
                  <a:pt x="887728" y="0"/>
                </a:lnTo>
                <a:lnTo>
                  <a:pt x="887728" y="887728"/>
                </a:lnTo>
                <a:lnTo>
                  <a:pt x="0" y="887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561406" y="3221715"/>
            <a:ext cx="874091" cy="811812"/>
          </a:xfrm>
          <a:custGeom>
            <a:avLst/>
            <a:gdLst/>
            <a:ahLst/>
            <a:cxnLst/>
            <a:rect l="l" t="t" r="r" b="b"/>
            <a:pathLst>
              <a:path w="874091" h="811812">
                <a:moveTo>
                  <a:pt x="0" y="0"/>
                </a:moveTo>
                <a:lnTo>
                  <a:pt x="874090" y="0"/>
                </a:lnTo>
                <a:lnTo>
                  <a:pt x="874090" y="811812"/>
                </a:lnTo>
                <a:lnTo>
                  <a:pt x="0" y="811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814799" y="2510015"/>
            <a:ext cx="1025902" cy="842522"/>
          </a:xfrm>
          <a:custGeom>
            <a:avLst/>
            <a:gdLst/>
            <a:ahLst/>
            <a:cxnLst/>
            <a:rect l="l" t="t" r="r" b="b"/>
            <a:pathLst>
              <a:path w="1025902" h="842522">
                <a:moveTo>
                  <a:pt x="0" y="0"/>
                </a:moveTo>
                <a:lnTo>
                  <a:pt x="1025902" y="0"/>
                </a:lnTo>
                <a:lnTo>
                  <a:pt x="1025902" y="842522"/>
                </a:lnTo>
                <a:lnTo>
                  <a:pt x="0" y="8425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771513" y="7103427"/>
            <a:ext cx="1061409" cy="1067230"/>
          </a:xfrm>
          <a:custGeom>
            <a:avLst/>
            <a:gdLst/>
            <a:ahLst/>
            <a:cxnLst/>
            <a:rect l="l" t="t" r="r" b="b"/>
            <a:pathLst>
              <a:path w="1061409" h="1067230">
                <a:moveTo>
                  <a:pt x="0" y="0"/>
                </a:moveTo>
                <a:lnTo>
                  <a:pt x="1061409" y="0"/>
                </a:lnTo>
                <a:lnTo>
                  <a:pt x="1061409" y="1067230"/>
                </a:lnTo>
                <a:lnTo>
                  <a:pt x="0" y="10672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493608" y="5915422"/>
            <a:ext cx="1009685" cy="1168955"/>
          </a:xfrm>
          <a:custGeom>
            <a:avLst/>
            <a:gdLst/>
            <a:ahLst/>
            <a:cxnLst/>
            <a:rect l="l" t="t" r="r" b="b"/>
            <a:pathLst>
              <a:path w="1009685" h="1168955">
                <a:moveTo>
                  <a:pt x="0" y="0"/>
                </a:moveTo>
                <a:lnTo>
                  <a:pt x="1009685" y="0"/>
                </a:lnTo>
                <a:lnTo>
                  <a:pt x="1009685" y="1168955"/>
                </a:lnTo>
                <a:lnTo>
                  <a:pt x="0" y="11689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203384" y="6331902"/>
            <a:ext cx="505591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DL enables automated, scalable, and objective eye disease detection.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29240" y="546228"/>
            <a:ext cx="842952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BACKGROUND OF OUR STUDY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8225" y="2311516"/>
            <a:ext cx="505587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Global Health Concern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2859259"/>
            <a:ext cx="500936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Eye diseases cause millions of blindness cases worldwide if left untreated.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4339467"/>
            <a:ext cx="5055870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Limitations of Manual Screening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5334528"/>
            <a:ext cx="500936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Traditional diagnosis is slow, subjective, and depends on expert availability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6901112"/>
            <a:ext cx="5055870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Promise of Modern Architectures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7857880"/>
            <a:ext cx="500936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CNNs and Transformers achieve high accuracy in medical image analysis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03384" y="2761469"/>
            <a:ext cx="5570266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 of Early Detection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03384" y="3744537"/>
            <a:ext cx="505591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Timely and accurate diagnosis helps prevent permanent vision loss.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03384" y="5732157"/>
            <a:ext cx="50559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D0D0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Rise of Deep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F12711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gradFill>
              <a:gsLst>
                <a:gs pos="0">
                  <a:srgbClr val="FF3131">
                    <a:alpha val="50000"/>
                  </a:srgbClr>
                </a:gs>
                <a:gs pos="100000">
                  <a:srgbClr val="FF914D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F12711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021B7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90000"/>
                  </a:srgbClr>
                </a:gs>
                <a:gs pos="100000">
                  <a:srgbClr val="FF914D">
                    <a:alpha val="9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021B79">
                <a:alpha val="8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021B79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90000"/>
                  </a:srgbClr>
                </a:gs>
                <a:gs pos="100000">
                  <a:srgbClr val="FF914D">
                    <a:alpha val="9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E85D0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gradFill>
              <a:gsLst>
                <a:gs pos="0">
                  <a:srgbClr val="FF3131">
                    <a:alpha val="50000"/>
                  </a:srgbClr>
                </a:gs>
                <a:gs pos="100000">
                  <a:srgbClr val="FF914D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0273261" y="8239125"/>
            <a:ext cx="5809568" cy="0"/>
          </a:xfrm>
          <a:prstGeom prst="line">
            <a:avLst/>
          </a:prstGeom>
          <a:ln w="19050" cap="flat">
            <a:solidFill>
              <a:srgbClr val="021B7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0273261" y="7194673"/>
            <a:ext cx="5809568" cy="0"/>
          </a:xfrm>
          <a:prstGeom prst="line">
            <a:avLst/>
          </a:prstGeom>
          <a:ln w="19050" cap="flat">
            <a:gradFill>
              <a:gsLst>
                <a:gs pos="0">
                  <a:srgbClr val="FF3131">
                    <a:alpha val="50000"/>
                  </a:srgbClr>
                </a:gs>
                <a:gs pos="100000">
                  <a:srgbClr val="FF914D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90000"/>
                  </a:srgbClr>
                </a:gs>
                <a:gs pos="100000">
                  <a:srgbClr val="FF914D">
                    <a:alpha val="9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021B79">
                <a:alpha val="8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9410299" y="7606963"/>
            <a:ext cx="500647" cy="438066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90000"/>
                  </a:srgbClr>
                </a:gs>
                <a:gs pos="100000">
                  <a:srgbClr val="FF914D">
                    <a:alpha val="9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9410299" y="6556673"/>
            <a:ext cx="500647" cy="438066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021B79">
                <a:alpha val="89804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-912042" y="9972675"/>
            <a:ext cx="18171342" cy="1488977"/>
          </a:xfrm>
          <a:custGeom>
            <a:avLst/>
            <a:gdLst/>
            <a:ahLst/>
            <a:cxnLst/>
            <a:rect l="l" t="t" r="r" b="b"/>
            <a:pathLst>
              <a:path w="18171342" h="1488977">
                <a:moveTo>
                  <a:pt x="0" y="0"/>
                </a:moveTo>
                <a:lnTo>
                  <a:pt x="18171342" y="0"/>
                </a:lnTo>
                <a:lnTo>
                  <a:pt x="18171342" y="1488977"/>
                </a:lnTo>
                <a:lnTo>
                  <a:pt x="0" y="1488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42230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147664" y="-1005277"/>
            <a:ext cx="9394899" cy="4117412"/>
            <a:chOff x="0" y="0"/>
            <a:chExt cx="1455516" cy="63789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55516" cy="637895"/>
            </a:xfrm>
            <a:custGeom>
              <a:avLst/>
              <a:gdLst/>
              <a:ahLst/>
              <a:cxnLst/>
              <a:rect l="l" t="t" r="r" b="b"/>
              <a:pathLst>
                <a:path w="1455516" h="637895">
                  <a:moveTo>
                    <a:pt x="0" y="0"/>
                  </a:moveTo>
                  <a:lnTo>
                    <a:pt x="1455516" y="0"/>
                  </a:lnTo>
                  <a:lnTo>
                    <a:pt x="1455516" y="637895"/>
                  </a:lnTo>
                  <a:lnTo>
                    <a:pt x="0" y="637895"/>
                  </a:lnTo>
                  <a:close/>
                </a:path>
              </a:pathLst>
            </a:custGeom>
            <a:blipFill>
              <a:blip r:embed="rId7"/>
              <a:stretch>
                <a:fillRect t="-26010" b="-26010"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/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FF3131">
                <a:alpha val="89804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/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8" name="TextBox 48"/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2076271" y="434733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Background of Our Study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73261" y="4347333"/>
            <a:ext cx="490323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Model - DenseNet121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076271" y="537603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Data Preview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273261" y="5376033"/>
            <a:ext cx="490323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Model - ResNet50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282952" y="43289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021B79"/>
                </a:solidFill>
                <a:latin typeface="TT Norms Bold"/>
                <a:ea typeface="TT Norms Bold"/>
                <a:cs typeface="TT Norms Bold"/>
                <a:sym typeface="TT Norms Bold"/>
              </a:rPr>
              <a:t>01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479942" y="43289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F12711"/>
                </a:solidFill>
                <a:latin typeface="TT Norms Bold"/>
                <a:ea typeface="TT Norms Bold"/>
                <a:cs typeface="TT Norms Bold"/>
                <a:sym typeface="TT Norms Bold"/>
              </a:rPr>
              <a:t>05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282952" y="53576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E85D0F"/>
                </a:solidFill>
                <a:latin typeface="TT Norms Bold"/>
                <a:ea typeface="TT Norms Bold"/>
                <a:cs typeface="TT Norms Bold"/>
                <a:sym typeface="TT Norms Bold"/>
              </a:rPr>
              <a:t>02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479942" y="53576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021B79"/>
                </a:solidFill>
                <a:latin typeface="TT Norms Bold"/>
                <a:ea typeface="TT Norms Bold"/>
                <a:cs typeface="TT Norms Bold"/>
                <a:sym typeface="TT Norms Bold"/>
              </a:rPr>
              <a:t>06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076271" y="640473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Data Preprocessing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076271" y="745502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Model -  EfficientB7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273261" y="745502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Our Message &amp; Conclusion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273261" y="6404733"/>
            <a:ext cx="490323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Testing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282952" y="63863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021B79"/>
                </a:solidFill>
                <a:latin typeface="TT Norms Bold"/>
                <a:ea typeface="TT Norms Bold"/>
                <a:cs typeface="TT Norms Bold"/>
                <a:sym typeface="TT Norms Bold"/>
              </a:rPr>
              <a:t>03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282952" y="743660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F12711"/>
                </a:solidFill>
                <a:latin typeface="TT Norms Bold"/>
                <a:ea typeface="TT Norms Bold"/>
                <a:cs typeface="TT Norms Bold"/>
                <a:sym typeface="TT Norms Bold"/>
              </a:rPr>
              <a:t>04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479942" y="743660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021B79"/>
                </a:solidFill>
                <a:latin typeface="TT Norms Bold"/>
                <a:ea typeface="TT Norms Bold"/>
                <a:cs typeface="TT Norms Bold"/>
                <a:sym typeface="TT Norms Bold"/>
              </a:rPr>
              <a:t>08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5479942" y="63863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F12711"/>
                </a:solidFill>
                <a:latin typeface="TT Norms Bold"/>
                <a:ea typeface="TT Norms Bold"/>
                <a:cs typeface="TT Norms Bold"/>
                <a:sym typeface="TT Norms Bold"/>
              </a:rPr>
              <a:t>07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105900" y="638933"/>
            <a:ext cx="8594821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PRESENTATION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999" y="2322187"/>
            <a:ext cx="17250002" cy="6993263"/>
          </a:xfrm>
          <a:custGeom>
            <a:avLst/>
            <a:gdLst/>
            <a:ahLst/>
            <a:cxnLst/>
            <a:rect l="l" t="t" r="r" b="b"/>
            <a:pathLst>
              <a:path w="17250002" h="6993263">
                <a:moveTo>
                  <a:pt x="0" y="0"/>
                </a:moveTo>
                <a:lnTo>
                  <a:pt x="17250002" y="0"/>
                </a:lnTo>
                <a:lnTo>
                  <a:pt x="17250002" y="6993263"/>
                </a:lnTo>
                <a:lnTo>
                  <a:pt x="0" y="6993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" r="-2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28968" y="705447"/>
            <a:ext cx="7642211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b="1">
                <a:solidFill>
                  <a:srgbClr val="004AAD"/>
                </a:solidFill>
                <a:latin typeface="Cinzel Bold"/>
                <a:ea typeface="Cinzel Bold"/>
                <a:cs typeface="Cinzel Bold"/>
                <a:sym typeface="Cinzel Bold"/>
              </a:rPr>
              <a:t>DATASET PREVIEW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55731" y="1957241"/>
            <a:ext cx="11376539" cy="8101159"/>
          </a:xfrm>
          <a:custGeom>
            <a:avLst/>
            <a:gdLst/>
            <a:ahLst/>
            <a:cxnLst/>
            <a:rect l="l" t="t" r="r" b="b"/>
            <a:pathLst>
              <a:path w="11376539" h="8101159">
                <a:moveTo>
                  <a:pt x="0" y="0"/>
                </a:moveTo>
                <a:lnTo>
                  <a:pt x="11376538" y="0"/>
                </a:lnTo>
                <a:lnTo>
                  <a:pt x="11376538" y="8101159"/>
                </a:lnTo>
                <a:lnTo>
                  <a:pt x="0" y="8101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9" b="-37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28968" y="705447"/>
            <a:ext cx="764221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CD3B02"/>
                </a:solidFill>
                <a:latin typeface="Cinzel Bold"/>
                <a:ea typeface="Cinzel Bold"/>
                <a:cs typeface="Cinzel Bold"/>
                <a:sym typeface="Cinzel Bold"/>
              </a:rPr>
              <a:t>CLASS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07548" y="5264243"/>
            <a:ext cx="1119874" cy="111987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7548" y="3823949"/>
            <a:ext cx="1119874" cy="111987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07548" y="2381710"/>
            <a:ext cx="1119874" cy="111987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7548" y="8144628"/>
            <a:ext cx="1119874" cy="111987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07548" y="6704334"/>
            <a:ext cx="1119874" cy="11198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64706" y="2522924"/>
            <a:ext cx="7658421" cy="7074467"/>
          </a:xfrm>
          <a:custGeom>
            <a:avLst/>
            <a:gdLst/>
            <a:ahLst/>
            <a:cxnLst/>
            <a:rect l="l" t="t" r="r" b="b"/>
            <a:pathLst>
              <a:path w="7658421" h="7074467">
                <a:moveTo>
                  <a:pt x="0" y="0"/>
                </a:moveTo>
                <a:lnTo>
                  <a:pt x="7658421" y="0"/>
                </a:lnTo>
                <a:lnTo>
                  <a:pt x="7658421" y="7074466"/>
                </a:lnTo>
                <a:lnTo>
                  <a:pt x="0" y="7074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85746" y="2693364"/>
            <a:ext cx="563479" cy="496566"/>
          </a:xfrm>
          <a:custGeom>
            <a:avLst/>
            <a:gdLst/>
            <a:ahLst/>
            <a:cxnLst/>
            <a:rect l="l" t="t" r="r" b="b"/>
            <a:pathLst>
              <a:path w="563479" h="496566">
                <a:moveTo>
                  <a:pt x="0" y="0"/>
                </a:moveTo>
                <a:lnTo>
                  <a:pt x="563479" y="0"/>
                </a:lnTo>
                <a:lnTo>
                  <a:pt x="563479" y="496566"/>
                </a:lnTo>
                <a:lnTo>
                  <a:pt x="0" y="496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885746" y="4135604"/>
            <a:ext cx="563479" cy="496566"/>
          </a:xfrm>
          <a:custGeom>
            <a:avLst/>
            <a:gdLst/>
            <a:ahLst/>
            <a:cxnLst/>
            <a:rect l="l" t="t" r="r" b="b"/>
            <a:pathLst>
              <a:path w="563479" h="496566">
                <a:moveTo>
                  <a:pt x="0" y="0"/>
                </a:moveTo>
                <a:lnTo>
                  <a:pt x="563479" y="0"/>
                </a:lnTo>
                <a:lnTo>
                  <a:pt x="563479" y="496565"/>
                </a:lnTo>
                <a:lnTo>
                  <a:pt x="0" y="496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885746" y="5581999"/>
            <a:ext cx="563479" cy="496566"/>
          </a:xfrm>
          <a:custGeom>
            <a:avLst/>
            <a:gdLst/>
            <a:ahLst/>
            <a:cxnLst/>
            <a:rect l="l" t="t" r="r" b="b"/>
            <a:pathLst>
              <a:path w="563479" h="496566">
                <a:moveTo>
                  <a:pt x="0" y="0"/>
                </a:moveTo>
                <a:lnTo>
                  <a:pt x="563479" y="0"/>
                </a:lnTo>
                <a:lnTo>
                  <a:pt x="563479" y="496565"/>
                </a:lnTo>
                <a:lnTo>
                  <a:pt x="0" y="496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885746" y="7039364"/>
            <a:ext cx="563479" cy="496566"/>
          </a:xfrm>
          <a:custGeom>
            <a:avLst/>
            <a:gdLst/>
            <a:ahLst/>
            <a:cxnLst/>
            <a:rect l="l" t="t" r="r" b="b"/>
            <a:pathLst>
              <a:path w="563479" h="496566">
                <a:moveTo>
                  <a:pt x="0" y="0"/>
                </a:moveTo>
                <a:lnTo>
                  <a:pt x="563479" y="0"/>
                </a:lnTo>
                <a:lnTo>
                  <a:pt x="563479" y="496565"/>
                </a:lnTo>
                <a:lnTo>
                  <a:pt x="0" y="496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885746" y="8424284"/>
            <a:ext cx="563479" cy="496566"/>
          </a:xfrm>
          <a:custGeom>
            <a:avLst/>
            <a:gdLst/>
            <a:ahLst/>
            <a:cxnLst/>
            <a:rect l="l" t="t" r="r" b="b"/>
            <a:pathLst>
              <a:path w="563479" h="496566">
                <a:moveTo>
                  <a:pt x="0" y="0"/>
                </a:moveTo>
                <a:lnTo>
                  <a:pt x="563479" y="0"/>
                </a:lnTo>
                <a:lnTo>
                  <a:pt x="563479" y="496565"/>
                </a:lnTo>
                <a:lnTo>
                  <a:pt x="0" y="496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662362" y="5026809"/>
            <a:ext cx="2047647" cy="2047647"/>
          </a:xfrm>
          <a:custGeom>
            <a:avLst/>
            <a:gdLst/>
            <a:ahLst/>
            <a:cxnLst/>
            <a:rect l="l" t="t" r="r" b="b"/>
            <a:pathLst>
              <a:path w="2047647" h="2047647">
                <a:moveTo>
                  <a:pt x="0" y="0"/>
                </a:moveTo>
                <a:lnTo>
                  <a:pt x="2047647" y="0"/>
                </a:lnTo>
                <a:lnTo>
                  <a:pt x="2047647" y="2047646"/>
                </a:lnTo>
                <a:lnTo>
                  <a:pt x="0" y="20476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015259" y="830991"/>
            <a:ext cx="1225748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5"/>
              </a:lnSpc>
            </a:pPr>
            <a:r>
              <a:rPr lang="en-US" sz="5896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 Techniques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87946" y="2643832"/>
            <a:ext cx="286454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21B79"/>
                </a:solidFill>
                <a:latin typeface="Poppins"/>
                <a:ea typeface="Poppins"/>
                <a:cs typeface="Poppins"/>
                <a:sym typeface="Poppins"/>
              </a:rPr>
              <a:t>Image Resizing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87946" y="4086071"/>
            <a:ext cx="286454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21B79"/>
                </a:solidFill>
                <a:latin typeface="Poppins"/>
                <a:ea typeface="Poppins"/>
                <a:cs typeface="Poppins"/>
                <a:sym typeface="Poppins"/>
              </a:rPr>
              <a:t>Normalization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87946" y="5532466"/>
            <a:ext cx="366464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21B79"/>
                </a:solidFill>
                <a:latin typeface="Poppins"/>
                <a:ea typeface="Poppins"/>
                <a:cs typeface="Poppins"/>
                <a:sym typeface="Poppins"/>
              </a:rPr>
              <a:t>Data Augmentation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87946" y="6966456"/>
            <a:ext cx="366464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21B79"/>
                </a:solidFill>
                <a:latin typeface="Poppins"/>
                <a:ea typeface="Poppins"/>
                <a:cs typeface="Poppins"/>
                <a:sym typeface="Poppins"/>
              </a:rPr>
              <a:t>Dataset Splitting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87946" y="8374751"/>
            <a:ext cx="5693474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21B79"/>
                </a:solidFill>
                <a:latin typeface="Poppins"/>
                <a:ea typeface="Poppins"/>
                <a:cs typeface="Poppins"/>
                <a:sym typeface="Poppins"/>
              </a:rPr>
              <a:t>Label Verification &amp; Balancing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459605"/>
            <a:ext cx="10665243" cy="155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29"/>
              </a:lnSpc>
            </a:pPr>
            <a:r>
              <a:rPr lang="en-US" sz="11499" b="1" dirty="0">
                <a:solidFill>
                  <a:srgbClr val="F37335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EfficientNetB7</a:t>
            </a:r>
          </a:p>
        </p:txBody>
      </p:sp>
      <p:sp>
        <p:nvSpPr>
          <p:cNvPr id="4" name="Freeform 4"/>
          <p:cNvSpPr/>
          <p:nvPr/>
        </p:nvSpPr>
        <p:spPr>
          <a:xfrm rot="4326401">
            <a:off x="7517219" y="-2351303"/>
            <a:ext cx="14975430" cy="12945611"/>
          </a:xfrm>
          <a:custGeom>
            <a:avLst/>
            <a:gdLst/>
            <a:ahLst/>
            <a:cxnLst/>
            <a:rect l="l" t="t" r="r" b="b"/>
            <a:pathLst>
              <a:path w="14975430" h="12945611">
                <a:moveTo>
                  <a:pt x="0" y="0"/>
                </a:moveTo>
                <a:lnTo>
                  <a:pt x="14975430" y="0"/>
                </a:lnTo>
                <a:lnTo>
                  <a:pt x="14975430" y="12945611"/>
                </a:lnTo>
                <a:lnTo>
                  <a:pt x="0" y="1294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187103">
            <a:off x="14189725" y="5259951"/>
            <a:ext cx="833395" cy="8333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9160" y="59160"/>
              <a:ext cx="694479" cy="694479"/>
            </a:xfrm>
            <a:custGeom>
              <a:avLst/>
              <a:gdLst/>
              <a:ahLst/>
              <a:cxnLst/>
              <a:rect l="l" t="t" r="r" b="b"/>
              <a:pathLst>
                <a:path w="694479" h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08573" y="8398090"/>
            <a:ext cx="4198416" cy="81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336" b="1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It is about putting effort</a:t>
            </a:r>
          </a:p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6" b="1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and ideas into action.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1704" y="796299"/>
            <a:ext cx="91161" cy="911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342097" y="452437"/>
            <a:ext cx="710594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  <a:spcBef>
                <a:spcPct val="0"/>
              </a:spcBef>
            </a:pPr>
            <a:r>
              <a:rPr lang="en-US" sz="5499" b="1">
                <a:solidFill>
                  <a:srgbClr val="F1271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Architechture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8BFF33-8143-3DD9-3D36-A95DEAEE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674"/>
            <a:ext cx="18288000" cy="7862889"/>
          </a:xfrm>
          <a:prstGeom prst="rect">
            <a:avLst/>
          </a:prstGeom>
        </p:spPr>
      </p:pic>
      <p:sp>
        <p:nvSpPr>
          <p:cNvPr id="8" name="Freeform 12">
            <a:extLst>
              <a:ext uri="{FF2B5EF4-FFF2-40B4-BE49-F238E27FC236}">
                <a16:creationId xmlns:a16="http://schemas.microsoft.com/office/drawing/2014/main" id="{A623C886-6875-6000-3F37-E4E0DE7F805B}"/>
              </a:ext>
            </a:extLst>
          </p:cNvPr>
          <p:cNvSpPr/>
          <p:nvPr/>
        </p:nvSpPr>
        <p:spPr>
          <a:xfrm rot="506027">
            <a:off x="15519503" y="804148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270</Words>
  <Application>Microsoft Office PowerPoint</Application>
  <PresentationFormat>Custom</PresentationFormat>
  <Paragraphs>88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Canva Sans</vt:lpstr>
      <vt:lpstr>Calibri</vt:lpstr>
      <vt:lpstr>Bricolage Grotesque Bold</vt:lpstr>
      <vt:lpstr>Montserrat</vt:lpstr>
      <vt:lpstr>Cinzel Bold</vt:lpstr>
      <vt:lpstr>Canva Sans Bold</vt:lpstr>
      <vt:lpstr>Poppins</vt:lpstr>
      <vt:lpstr>Arial</vt:lpstr>
      <vt:lpstr>Poppins Bold</vt:lpstr>
      <vt:lpstr>TT Norms Bold</vt:lpstr>
      <vt:lpstr>Montserrat Bold</vt:lpstr>
      <vt:lpstr>Roca Two Bold</vt:lpstr>
      <vt:lpstr>TT Norms</vt:lpstr>
      <vt:lpstr>Antonio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PRL</dc:title>
  <cp:lastModifiedBy>M D Nur</cp:lastModifiedBy>
  <cp:revision>12</cp:revision>
  <dcterms:created xsi:type="dcterms:W3CDTF">2006-08-16T00:00:00Z</dcterms:created>
  <dcterms:modified xsi:type="dcterms:W3CDTF">2025-11-23T07:02:39Z</dcterms:modified>
  <dc:identifier>DAG1llJx8Hs</dc:identifier>
</cp:coreProperties>
</file>